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65"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y="6858000" cx="12192000"/>
  <p:notesSz cx="6858000" cy="9144000"/>
  <p:embeddedFontLst>
    <p:embeddedFont>
      <p:font typeface="Nunito SemiBold"/>
      <p:regular r:id="rId21"/>
      <p:bold r:id="rId22"/>
      <p:italic r:id="rId23"/>
      <p:boldItalic r:id="rId24"/>
    </p:embeddedFont>
    <p:embeddedFont>
      <p:font typeface="Nunito"/>
      <p:regular r:id="rId25"/>
      <p:bold r:id="rId26"/>
      <p:italic r:id="rId27"/>
      <p:boldItalic r:id="rId2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3DA3062B-3D62-406D-B7C5-C5BAD6BE6FD5}">
  <a:tblStyle styleId="{3DA3062B-3D62-406D-B7C5-C5BAD6BE6FD5}"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font" Target="fonts/NunitoSemiBold-bold.fntdata"/><Relationship Id="rId21" Type="http://schemas.openxmlformats.org/officeDocument/2006/relationships/font" Target="fonts/NunitoSemiBold-regular.fntdata"/><Relationship Id="rId24" Type="http://schemas.openxmlformats.org/officeDocument/2006/relationships/font" Target="fonts/NunitoSemiBold-boldItalic.fntdata"/><Relationship Id="rId23" Type="http://schemas.openxmlformats.org/officeDocument/2006/relationships/font" Target="fonts/NunitoSemiBold-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Nunito-bold.fntdata"/><Relationship Id="rId25" Type="http://schemas.openxmlformats.org/officeDocument/2006/relationships/font" Target="fonts/Nunito-regular.fntdata"/><Relationship Id="rId28" Type="http://schemas.openxmlformats.org/officeDocument/2006/relationships/font" Target="fonts/Nunito-boldItalic.fntdata"/><Relationship Id="rId27" Type="http://schemas.openxmlformats.org/officeDocument/2006/relationships/font" Target="fonts/Nunito-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63" name="Google Shape;163;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bba1958e1e_0_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bba1958e1e_0_3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rPr lang="en-US"/>
              <a:t>Can we only fuel a KP that is active? How do the first ones get filled? If they are not linked on system?</a:t>
            </a:r>
            <a:endParaRPr/>
          </a:p>
          <a:p>
            <a:pPr indent="0" lvl="0" marL="0" rtl="0" algn="l">
              <a:spcBef>
                <a:spcPts val="360"/>
              </a:spcBef>
              <a:spcAft>
                <a:spcPts val="0"/>
              </a:spcAft>
              <a:buNone/>
            </a:pPr>
            <a:r>
              <a:rPr lang="en-US"/>
              <a:t>Is cooker delivery a mandatory step? Only really happens once shop is active?</a:t>
            </a:r>
            <a:endParaRPr/>
          </a:p>
          <a:p>
            <a:pPr indent="0" lvl="0" marL="0" rtl="0" algn="l">
              <a:spcBef>
                <a:spcPts val="360"/>
              </a:spcBef>
              <a:spcAft>
                <a:spcPts val="0"/>
              </a:spcAft>
              <a:buNone/>
            </a:pPr>
            <a:r>
              <a:rPr lang="en-US"/>
              <a:t>Need a requirement for arhiving a shop from propspect status.</a:t>
            </a:r>
            <a:endParaRPr/>
          </a:p>
        </p:txBody>
      </p:sp>
      <p:sp>
        <p:nvSpPr>
          <p:cNvPr id="265" name="Google Shape;265;gbba1958e1e_0_3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bba1958e1e_0_2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bba1958e1e_0_26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34" name="Google Shape;334;gbba1958e1e_0_26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77" name="Google Shape;377;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b2126793d2_0_7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b2126793d2_0_7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85" name="Google Shape;385;gb2126793d2_0_7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gb2126793d2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2" name="Google Shape;392;gb2126793d2_0_8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20" name="Google Shape;420;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bba1958e1e_0_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bba1958e1e_0_1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70" name="Google Shape;170;gbba1958e1e_0_1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77" name="Google Shape;177;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b17596120d_0_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b17596120d_0_4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86" name="Google Shape;186;gb17596120d_0_4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b17596120d_0_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02" name="Google Shape;202;gb17596120d_0_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b17596120d_0_6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22" name="Google Shape;222;gb17596120d_0_6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b17596120d_0_1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31" name="Google Shape;231;gb17596120d_0_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bba1958e1e_0_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bba1958e1e_0_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41" name="Google Shape;241;gbba1958e1e_0_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bba1958e1e_0_36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rPr lang="en-US"/>
              <a:t>The Ad aspect ratio should not appear on the ad itself. </a:t>
            </a:r>
            <a:endParaRPr/>
          </a:p>
        </p:txBody>
      </p:sp>
      <p:sp>
        <p:nvSpPr>
          <p:cNvPr id="248" name="Google Shape;248;gbba1958e1e_0_3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5.png"/><Relationship Id="rId4" Type="http://schemas.openxmlformats.org/officeDocument/2006/relationships/image" Target="../media/image2.png"/><Relationship Id="rId5"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8.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8.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8.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image" Target="../media/image18.png"/><Relationship Id="rId6" Type="http://schemas.openxmlformats.org/officeDocument/2006/relationships/image" Target="../media/image1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15.png"/><Relationship Id="rId4" Type="http://schemas.openxmlformats.org/officeDocument/2006/relationships/image" Target="../media/image18.png"/><Relationship Id="rId5" Type="http://schemas.openxmlformats.org/officeDocument/2006/relationships/image" Target="../media/image1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15.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8.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8.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8.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 Id="rId3" Type="http://schemas.openxmlformats.org/officeDocument/2006/relationships/image" Target="../media/image1.png"/><Relationship Id="rId4" Type="http://schemas.openxmlformats.org/officeDocument/2006/relationships/image" Target="../media/image8.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8.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8.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8.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8.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8.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 Id="rId3" Type="http://schemas.openxmlformats.org/officeDocument/2006/relationships/image" Target="../media/image8.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ront page">
  <p:cSld name="Front page">
    <p:spTree>
      <p:nvGrpSpPr>
        <p:cNvPr id="14" name="Shape 14"/>
        <p:cNvGrpSpPr/>
        <p:nvPr/>
      </p:nvGrpSpPr>
      <p:grpSpPr>
        <a:xfrm>
          <a:off x="0" y="0"/>
          <a:ext cx="0" cy="0"/>
          <a:chOff x="0" y="0"/>
          <a:chExt cx="0" cy="0"/>
        </a:xfrm>
      </p:grpSpPr>
      <p:pic>
        <p:nvPicPr>
          <p:cNvPr id="15" name="Google Shape;15;p2"/>
          <p:cNvPicPr preferRelativeResize="0"/>
          <p:nvPr/>
        </p:nvPicPr>
        <p:blipFill rotWithShape="1">
          <a:blip r:embed="rId2">
            <a:alphaModFix/>
          </a:blip>
          <a:srcRect b="0" l="0" r="0" t="0"/>
          <a:stretch/>
        </p:blipFill>
        <p:spPr>
          <a:xfrm>
            <a:off x="1588" y="1588"/>
            <a:ext cx="1588" cy="1588"/>
          </a:xfrm>
          <a:prstGeom prst="rect">
            <a:avLst/>
          </a:prstGeom>
          <a:noFill/>
          <a:ln>
            <a:noFill/>
          </a:ln>
        </p:spPr>
      </p:pic>
      <p:sp>
        <p:nvSpPr>
          <p:cNvPr id="16" name="Google Shape;16;p2"/>
          <p:cNvSpPr txBox="1"/>
          <p:nvPr>
            <p:ph type="title"/>
          </p:nvPr>
        </p:nvSpPr>
        <p:spPr>
          <a:xfrm>
            <a:off x="6257925" y="2738154"/>
            <a:ext cx="5369533"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3000"/>
              <a:buNone/>
              <a:defRPr sz="3000"/>
            </a:lvl1pPr>
            <a:lvl2pPr lvl="1" algn="l">
              <a:lnSpc>
                <a:spcPct val="90000"/>
              </a:lnSpc>
              <a:spcBef>
                <a:spcPts val="0"/>
              </a:spcBef>
              <a:spcAft>
                <a:spcPts val="0"/>
              </a:spcAft>
              <a:buSzPts val="3000"/>
              <a:buNone/>
              <a:defRPr sz="3000"/>
            </a:lvl2pPr>
            <a:lvl3pPr lvl="2" algn="l">
              <a:lnSpc>
                <a:spcPct val="90000"/>
              </a:lnSpc>
              <a:spcBef>
                <a:spcPts val="0"/>
              </a:spcBef>
              <a:spcAft>
                <a:spcPts val="0"/>
              </a:spcAft>
              <a:buSzPts val="3000"/>
              <a:buNone/>
              <a:defRPr sz="3000"/>
            </a:lvl3pPr>
            <a:lvl4pPr lvl="3" algn="l">
              <a:lnSpc>
                <a:spcPct val="90000"/>
              </a:lnSpc>
              <a:spcBef>
                <a:spcPts val="0"/>
              </a:spcBef>
              <a:spcAft>
                <a:spcPts val="0"/>
              </a:spcAft>
              <a:buSzPts val="3000"/>
              <a:buNone/>
              <a:defRPr sz="3000"/>
            </a:lvl4pPr>
            <a:lvl5pPr lvl="4" algn="l">
              <a:lnSpc>
                <a:spcPct val="90000"/>
              </a:lnSpc>
              <a:spcBef>
                <a:spcPts val="0"/>
              </a:spcBef>
              <a:spcAft>
                <a:spcPts val="0"/>
              </a:spcAft>
              <a:buSzPts val="3000"/>
              <a:buNone/>
              <a:defRPr sz="3000"/>
            </a:lvl5pPr>
            <a:lvl6pPr lvl="5" algn="l">
              <a:lnSpc>
                <a:spcPct val="90000"/>
              </a:lnSpc>
              <a:spcBef>
                <a:spcPts val="0"/>
              </a:spcBef>
              <a:spcAft>
                <a:spcPts val="0"/>
              </a:spcAft>
              <a:buSzPts val="3000"/>
              <a:buNone/>
              <a:defRPr sz="3000"/>
            </a:lvl6pPr>
            <a:lvl7pPr lvl="6" algn="l">
              <a:lnSpc>
                <a:spcPct val="90000"/>
              </a:lnSpc>
              <a:spcBef>
                <a:spcPts val="0"/>
              </a:spcBef>
              <a:spcAft>
                <a:spcPts val="0"/>
              </a:spcAft>
              <a:buSzPts val="3000"/>
              <a:buNone/>
              <a:defRPr sz="3000"/>
            </a:lvl7pPr>
            <a:lvl8pPr lvl="7" algn="l">
              <a:lnSpc>
                <a:spcPct val="90000"/>
              </a:lnSpc>
              <a:spcBef>
                <a:spcPts val="0"/>
              </a:spcBef>
              <a:spcAft>
                <a:spcPts val="0"/>
              </a:spcAft>
              <a:buSzPts val="3000"/>
              <a:buNone/>
              <a:defRPr sz="3000"/>
            </a:lvl8pPr>
            <a:lvl9pPr lvl="8" algn="l">
              <a:lnSpc>
                <a:spcPct val="90000"/>
              </a:lnSpc>
              <a:spcBef>
                <a:spcPts val="0"/>
              </a:spcBef>
              <a:spcAft>
                <a:spcPts val="0"/>
              </a:spcAft>
              <a:buSzPts val="3000"/>
              <a:buNone/>
              <a:defRPr sz="3000"/>
            </a:lvl9pPr>
          </a:lstStyle>
          <a:p/>
        </p:txBody>
      </p:sp>
      <p:pic>
        <p:nvPicPr>
          <p:cNvPr id="17" name="Google Shape;17;p2"/>
          <p:cNvPicPr preferRelativeResize="0"/>
          <p:nvPr/>
        </p:nvPicPr>
        <p:blipFill rotWithShape="1">
          <a:blip r:embed="rId3">
            <a:alphaModFix/>
          </a:blip>
          <a:srcRect b="0" l="0" r="0" t="0"/>
          <a:stretch/>
        </p:blipFill>
        <p:spPr>
          <a:xfrm>
            <a:off x="10428629" y="104775"/>
            <a:ext cx="1514475" cy="1514475"/>
          </a:xfrm>
          <a:prstGeom prst="rect">
            <a:avLst/>
          </a:prstGeom>
          <a:noFill/>
          <a:ln>
            <a:noFill/>
          </a:ln>
        </p:spPr>
      </p:pic>
      <p:sp>
        <p:nvSpPr>
          <p:cNvPr id="18" name="Google Shape;18;p2"/>
          <p:cNvSpPr txBox="1"/>
          <p:nvPr>
            <p:ph idx="1" type="subTitle"/>
          </p:nvPr>
        </p:nvSpPr>
        <p:spPr>
          <a:xfrm>
            <a:off x="6257924" y="3711370"/>
            <a:ext cx="5369533"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None/>
              <a:defRPr sz="2400">
                <a:solidFill>
                  <a:schemeClr val="dk1"/>
                </a:solidFill>
              </a:defRPr>
            </a:lvl1pPr>
            <a:lvl2pPr lvl="1" algn="ctr">
              <a:lnSpc>
                <a:spcPct val="90000"/>
              </a:lnSpc>
              <a:spcBef>
                <a:spcPts val="500"/>
              </a:spcBef>
              <a:spcAft>
                <a:spcPts val="0"/>
              </a:spcAft>
              <a:buClr>
                <a:schemeClr val="dk1"/>
              </a:buClr>
              <a:buSzPts val="2400"/>
              <a:buNone/>
              <a:defRPr/>
            </a:lvl2pPr>
            <a:lvl3pPr lvl="2" algn="ctr">
              <a:lnSpc>
                <a:spcPct val="90000"/>
              </a:lnSpc>
              <a:spcBef>
                <a:spcPts val="500"/>
              </a:spcBef>
              <a:spcAft>
                <a:spcPts val="0"/>
              </a:spcAft>
              <a:buClr>
                <a:schemeClr val="dk1"/>
              </a:buClr>
              <a:buSzPts val="2400"/>
              <a:buNone/>
              <a:defRPr sz="2400"/>
            </a:lvl3pPr>
            <a:lvl4pPr lvl="3" algn="ctr">
              <a:lnSpc>
                <a:spcPct val="90000"/>
              </a:lnSpc>
              <a:spcBef>
                <a:spcPts val="500"/>
              </a:spcBef>
              <a:spcAft>
                <a:spcPts val="0"/>
              </a:spcAft>
              <a:buClr>
                <a:schemeClr val="dk1"/>
              </a:buClr>
              <a:buSzPts val="2400"/>
              <a:buNone/>
              <a:defRPr sz="2400"/>
            </a:lvl4pPr>
            <a:lvl5pPr lvl="4" algn="ctr">
              <a:lnSpc>
                <a:spcPct val="90000"/>
              </a:lnSpc>
              <a:spcBef>
                <a:spcPts val="500"/>
              </a:spcBef>
              <a:spcAft>
                <a:spcPts val="0"/>
              </a:spcAft>
              <a:buClr>
                <a:schemeClr val="dk1"/>
              </a:buClr>
              <a:buSzPts val="2400"/>
              <a:buNone/>
              <a:defRPr sz="2400"/>
            </a:lvl5pPr>
            <a:lvl6pPr lvl="5" algn="ctr">
              <a:lnSpc>
                <a:spcPct val="90000"/>
              </a:lnSpc>
              <a:spcBef>
                <a:spcPts val="500"/>
              </a:spcBef>
              <a:spcAft>
                <a:spcPts val="0"/>
              </a:spcAft>
              <a:buClr>
                <a:schemeClr val="dk1"/>
              </a:buClr>
              <a:buSzPts val="2400"/>
              <a:buNone/>
              <a:defRPr sz="2400"/>
            </a:lvl6pPr>
            <a:lvl7pPr lvl="6" algn="ctr">
              <a:lnSpc>
                <a:spcPct val="90000"/>
              </a:lnSpc>
              <a:spcBef>
                <a:spcPts val="500"/>
              </a:spcBef>
              <a:spcAft>
                <a:spcPts val="0"/>
              </a:spcAft>
              <a:buClr>
                <a:schemeClr val="dk1"/>
              </a:buClr>
              <a:buSzPts val="2400"/>
              <a:buNone/>
              <a:defRPr sz="2400"/>
            </a:lvl7pPr>
            <a:lvl8pPr lvl="7" algn="ctr">
              <a:lnSpc>
                <a:spcPct val="90000"/>
              </a:lnSpc>
              <a:spcBef>
                <a:spcPts val="500"/>
              </a:spcBef>
              <a:spcAft>
                <a:spcPts val="0"/>
              </a:spcAft>
              <a:buClr>
                <a:schemeClr val="dk1"/>
              </a:buClr>
              <a:buSzPts val="2400"/>
              <a:buNone/>
              <a:defRPr sz="2400"/>
            </a:lvl8pPr>
            <a:lvl9pPr lvl="8" algn="ctr">
              <a:lnSpc>
                <a:spcPct val="90000"/>
              </a:lnSpc>
              <a:spcBef>
                <a:spcPts val="500"/>
              </a:spcBef>
              <a:spcAft>
                <a:spcPts val="0"/>
              </a:spcAft>
              <a:buClr>
                <a:schemeClr val="dk1"/>
              </a:buClr>
              <a:buSzPts val="2400"/>
              <a:buNone/>
              <a:defRPr sz="2400"/>
            </a:lvl9pPr>
          </a:lstStyle>
          <a:p/>
        </p:txBody>
      </p:sp>
      <p:grpSp>
        <p:nvGrpSpPr>
          <p:cNvPr id="19" name="Google Shape;19;p2"/>
          <p:cNvGrpSpPr/>
          <p:nvPr/>
        </p:nvGrpSpPr>
        <p:grpSpPr>
          <a:xfrm>
            <a:off x="0" y="-446"/>
            <a:ext cx="8094368" cy="6867144"/>
            <a:chOff x="0" y="-446"/>
            <a:chExt cx="8094368" cy="6867144"/>
          </a:xfrm>
        </p:grpSpPr>
        <p:pic>
          <p:nvPicPr>
            <p:cNvPr descr="Image" id="20" name="Google Shape;20;p2"/>
            <p:cNvPicPr preferRelativeResize="0"/>
            <p:nvPr/>
          </p:nvPicPr>
          <p:blipFill rotWithShape="1">
            <a:blip r:embed="rId4">
              <a:alphaModFix/>
            </a:blip>
            <a:srcRect b="369" l="0" r="0" t="0"/>
            <a:stretch/>
          </p:blipFill>
          <p:spPr>
            <a:xfrm>
              <a:off x="0" y="3695"/>
              <a:ext cx="8094368" cy="6858000"/>
            </a:xfrm>
            <a:prstGeom prst="rect">
              <a:avLst/>
            </a:prstGeom>
            <a:noFill/>
            <a:ln>
              <a:noFill/>
            </a:ln>
          </p:spPr>
        </p:pic>
        <p:pic>
          <p:nvPicPr>
            <p:cNvPr descr="Image" id="21" name="Google Shape;21;p2"/>
            <p:cNvPicPr preferRelativeResize="0"/>
            <p:nvPr/>
          </p:nvPicPr>
          <p:blipFill rotWithShape="1">
            <a:blip r:embed="rId5">
              <a:alphaModFix amt="72000"/>
            </a:blip>
            <a:srcRect b="0" l="0" r="0" t="0"/>
            <a:stretch/>
          </p:blipFill>
          <p:spPr>
            <a:xfrm>
              <a:off x="0" y="-446"/>
              <a:ext cx="7119846" cy="6867144"/>
            </a:xfrm>
            <a:prstGeom prst="rect">
              <a:avLst/>
            </a:prstGeom>
            <a:noFill/>
            <a:ln>
              <a:noFill/>
            </a:ln>
          </p:spPr>
        </p:pic>
      </p:grpSp>
      <p:cxnSp>
        <p:nvCxnSpPr>
          <p:cNvPr id="22" name="Google Shape;22;p2"/>
          <p:cNvCxnSpPr/>
          <p:nvPr/>
        </p:nvCxnSpPr>
        <p:spPr>
          <a:xfrm>
            <a:off x="6257924" y="3493138"/>
            <a:ext cx="5369533" cy="0"/>
          </a:xfrm>
          <a:prstGeom prst="straightConnector1">
            <a:avLst/>
          </a:prstGeom>
          <a:noFill/>
          <a:ln cap="flat" cmpd="sng" w="9525">
            <a:solidFill>
              <a:schemeClr val="dk1"/>
            </a:solidFill>
            <a:prstDash val="solid"/>
            <a:miter lim="800000"/>
            <a:headEnd len="sm" w="sm" type="none"/>
            <a:tailEnd len="sm" w="sm" type="none"/>
          </a:ln>
        </p:spPr>
      </p:cxnSp>
      <p:sp>
        <p:nvSpPr>
          <p:cNvPr id="23" name="Google Shape;23;p2"/>
          <p:cNvSpPr txBox="1"/>
          <p:nvPr/>
        </p:nvSpPr>
        <p:spPr>
          <a:xfrm>
            <a:off x="8167350" y="6592075"/>
            <a:ext cx="40248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dk1"/>
                </a:solidFill>
                <a:latin typeface="Nunito"/>
                <a:ea typeface="Nunito"/>
                <a:cs typeface="Nunito"/>
                <a:sym typeface="Nunito"/>
              </a:rPr>
              <a:t>© 20</a:t>
            </a:r>
            <a:r>
              <a:rPr b="1" lang="en-US" sz="1000">
                <a:solidFill>
                  <a:schemeClr val="dk1"/>
                </a:solidFill>
                <a:latin typeface="Nunito"/>
                <a:ea typeface="Nunito"/>
                <a:cs typeface="Nunito"/>
                <a:sym typeface="Nunito"/>
              </a:rPr>
              <a:t>20</a:t>
            </a:r>
            <a:r>
              <a:rPr b="1" i="0" lang="en-US" sz="1000" u="none" cap="none" strike="noStrike">
                <a:solidFill>
                  <a:schemeClr val="dk1"/>
                </a:solidFill>
                <a:latin typeface="Nunito"/>
                <a:ea typeface="Nunito"/>
                <a:cs typeface="Nunito"/>
                <a:sym typeface="Nunito"/>
              </a:rPr>
              <a:t> KOKO Networks Limited – Proprietary &amp; Confidential </a:t>
            </a:r>
            <a:endParaRPr b="1"/>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7">
  <p:cSld name="Section break 7">
    <p:spTree>
      <p:nvGrpSpPr>
        <p:cNvPr id="90" name="Shape 90"/>
        <p:cNvGrpSpPr/>
        <p:nvPr/>
      </p:nvGrpSpPr>
      <p:grpSpPr>
        <a:xfrm>
          <a:off x="0" y="0"/>
          <a:ext cx="0" cy="0"/>
          <a:chOff x="0" y="0"/>
          <a:chExt cx="0" cy="0"/>
        </a:xfrm>
      </p:grpSpPr>
      <p:pic>
        <p:nvPicPr>
          <p:cNvPr id="91" name="Google Shape;91;p11"/>
          <p:cNvPicPr preferRelativeResize="0"/>
          <p:nvPr/>
        </p:nvPicPr>
        <p:blipFill rotWithShape="1">
          <a:blip r:embed="rId2">
            <a:alphaModFix/>
          </a:blip>
          <a:srcRect b="0" l="0" r="0" t="0"/>
          <a:stretch/>
        </p:blipFill>
        <p:spPr>
          <a:xfrm>
            <a:off x="-6350" y="0"/>
            <a:ext cx="12204700" cy="6861793"/>
          </a:xfrm>
          <a:prstGeom prst="rect">
            <a:avLst/>
          </a:prstGeom>
          <a:noFill/>
          <a:ln>
            <a:noFill/>
          </a:ln>
        </p:spPr>
      </p:pic>
      <p:pic>
        <p:nvPicPr>
          <p:cNvPr descr="Image" id="92" name="Google Shape;92;p11"/>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93" name="Google Shape;93;p11"/>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94" name="Google Shape;94;p11"/>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95" name="Google Shape;95;p11"/>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96" name="Google Shape;96;p11"/>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97" name="Google Shape;97;p11"/>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a:t>
            </a:r>
            <a:r>
              <a:rPr b="1" lang="en-US" sz="1000">
                <a:solidFill>
                  <a:schemeClr val="lt1"/>
                </a:solidFill>
                <a:latin typeface="Nunito"/>
                <a:ea typeface="Nunito"/>
                <a:cs typeface="Nunito"/>
                <a:sym typeface="Nunito"/>
              </a:rPr>
              <a:t>20</a:t>
            </a:r>
            <a:r>
              <a:rPr b="1" i="0" lang="en-US" sz="1000" u="none" cap="none" strike="noStrike">
                <a:solidFill>
                  <a:schemeClr val="lt1"/>
                </a:solidFill>
                <a:latin typeface="Nunito"/>
                <a:ea typeface="Nunito"/>
                <a:cs typeface="Nunito"/>
                <a:sym typeface="Nunito"/>
              </a:rPr>
              <a:t>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8">
  <p:cSld name="Section break 8">
    <p:spTree>
      <p:nvGrpSpPr>
        <p:cNvPr id="98" name="Shape 98"/>
        <p:cNvGrpSpPr/>
        <p:nvPr/>
      </p:nvGrpSpPr>
      <p:grpSpPr>
        <a:xfrm>
          <a:off x="0" y="0"/>
          <a:ext cx="0" cy="0"/>
          <a:chOff x="0" y="0"/>
          <a:chExt cx="0" cy="0"/>
        </a:xfrm>
      </p:grpSpPr>
      <p:pic>
        <p:nvPicPr>
          <p:cNvPr id="99" name="Google Shape;99;p12"/>
          <p:cNvPicPr preferRelativeResize="0"/>
          <p:nvPr/>
        </p:nvPicPr>
        <p:blipFill rotWithShape="1">
          <a:blip r:embed="rId2">
            <a:alphaModFix/>
          </a:blip>
          <a:srcRect b="0" l="0" r="0" t="0"/>
          <a:stretch/>
        </p:blipFill>
        <p:spPr>
          <a:xfrm>
            <a:off x="0" y="0"/>
            <a:ext cx="12197953" cy="6858000"/>
          </a:xfrm>
          <a:prstGeom prst="rect">
            <a:avLst/>
          </a:prstGeom>
          <a:noFill/>
          <a:ln>
            <a:noFill/>
          </a:ln>
        </p:spPr>
      </p:pic>
      <p:pic>
        <p:nvPicPr>
          <p:cNvPr descr="Image" id="100" name="Google Shape;100;p12"/>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101" name="Google Shape;101;p12"/>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102" name="Google Shape;102;p12"/>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103" name="Google Shape;103;p12"/>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104" name="Google Shape;104;p12"/>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105" name="Google Shape;105;p12"/>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a:t>
            </a:r>
            <a:r>
              <a:rPr b="1" lang="en-US" sz="1000">
                <a:solidFill>
                  <a:schemeClr val="lt1"/>
                </a:solidFill>
                <a:latin typeface="Nunito"/>
                <a:ea typeface="Nunito"/>
                <a:cs typeface="Nunito"/>
                <a:sym typeface="Nunito"/>
              </a:rPr>
              <a:t>20</a:t>
            </a:r>
            <a:r>
              <a:rPr b="1" i="0" lang="en-US" sz="1000" u="none" cap="none" strike="noStrike">
                <a:solidFill>
                  <a:schemeClr val="lt1"/>
                </a:solidFill>
                <a:latin typeface="Nunito"/>
                <a:ea typeface="Nunito"/>
                <a:cs typeface="Nunito"/>
                <a:sym typeface="Nunito"/>
              </a:rPr>
              <a:t>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9">
  <p:cSld name="Section break 9">
    <p:spTree>
      <p:nvGrpSpPr>
        <p:cNvPr id="106" name="Shape 106"/>
        <p:cNvGrpSpPr/>
        <p:nvPr/>
      </p:nvGrpSpPr>
      <p:grpSpPr>
        <a:xfrm>
          <a:off x="0" y="0"/>
          <a:ext cx="0" cy="0"/>
          <a:chOff x="0" y="0"/>
          <a:chExt cx="0" cy="0"/>
        </a:xfrm>
      </p:grpSpPr>
      <p:pic>
        <p:nvPicPr>
          <p:cNvPr id="107" name="Google Shape;107;p13"/>
          <p:cNvPicPr preferRelativeResize="0"/>
          <p:nvPr/>
        </p:nvPicPr>
        <p:blipFill rotWithShape="1">
          <a:blip r:embed="rId2">
            <a:alphaModFix/>
          </a:blip>
          <a:srcRect b="0" l="0" r="0" t="0"/>
          <a:stretch/>
        </p:blipFill>
        <p:spPr>
          <a:xfrm>
            <a:off x="0" y="0"/>
            <a:ext cx="12197859" cy="6858000"/>
          </a:xfrm>
          <a:prstGeom prst="rect">
            <a:avLst/>
          </a:prstGeom>
          <a:noFill/>
          <a:ln>
            <a:noFill/>
          </a:ln>
        </p:spPr>
      </p:pic>
      <p:pic>
        <p:nvPicPr>
          <p:cNvPr descr="Image" id="108" name="Google Shape;108;p13"/>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109" name="Google Shape;109;p13"/>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110" name="Google Shape;110;p13"/>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111" name="Google Shape;111;p13"/>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112" name="Google Shape;112;p13"/>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113" name="Google Shape;113;p13"/>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a:t>
            </a:r>
            <a:r>
              <a:rPr b="1" lang="en-US" sz="1000">
                <a:solidFill>
                  <a:schemeClr val="lt1"/>
                </a:solidFill>
                <a:latin typeface="Nunito"/>
                <a:ea typeface="Nunito"/>
                <a:cs typeface="Nunito"/>
                <a:sym typeface="Nunito"/>
              </a:rPr>
              <a:t>20</a:t>
            </a:r>
            <a:r>
              <a:rPr b="1" i="0" lang="en-US" sz="1000" u="none" cap="none" strike="noStrike">
                <a:solidFill>
                  <a:schemeClr val="lt1"/>
                </a:solidFill>
                <a:latin typeface="Nunito"/>
                <a:ea typeface="Nunito"/>
                <a:cs typeface="Nunito"/>
                <a:sym typeface="Nunito"/>
              </a:rPr>
              <a:t>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 page (with disclaimer) 1">
  <p:cSld name="Back page (with disclaimer)_1">
    <p:spTree>
      <p:nvGrpSpPr>
        <p:cNvPr id="114" name="Shape 114"/>
        <p:cNvGrpSpPr/>
        <p:nvPr/>
      </p:nvGrpSpPr>
      <p:grpSpPr>
        <a:xfrm>
          <a:off x="0" y="0"/>
          <a:ext cx="0" cy="0"/>
          <a:chOff x="0" y="0"/>
          <a:chExt cx="0" cy="0"/>
        </a:xfrm>
      </p:grpSpPr>
      <p:pic>
        <p:nvPicPr>
          <p:cNvPr id="115" name="Google Shape;115;p14"/>
          <p:cNvPicPr preferRelativeResize="0"/>
          <p:nvPr/>
        </p:nvPicPr>
        <p:blipFill rotWithShape="1">
          <a:blip r:embed="rId2">
            <a:alphaModFix/>
          </a:blip>
          <a:srcRect b="0" l="0" r="0" t="0"/>
          <a:stretch/>
        </p:blipFill>
        <p:spPr>
          <a:xfrm>
            <a:off x="1588" y="1588"/>
            <a:ext cx="1588" cy="1588"/>
          </a:xfrm>
          <a:prstGeom prst="rect">
            <a:avLst/>
          </a:prstGeom>
          <a:noFill/>
          <a:ln>
            <a:noFill/>
          </a:ln>
        </p:spPr>
      </p:pic>
      <p:pic>
        <p:nvPicPr>
          <p:cNvPr descr="Image" id="116" name="Google Shape;116;p14"/>
          <p:cNvPicPr preferRelativeResize="0"/>
          <p:nvPr/>
        </p:nvPicPr>
        <p:blipFill rotWithShape="1">
          <a:blip r:embed="rId3">
            <a:alphaModFix/>
          </a:blip>
          <a:srcRect b="26814" l="0" r="0" t="26809"/>
          <a:stretch/>
        </p:blipFill>
        <p:spPr>
          <a:xfrm>
            <a:off x="0" y="0"/>
            <a:ext cx="12192001" cy="6858000"/>
          </a:xfrm>
          <a:prstGeom prst="rect">
            <a:avLst/>
          </a:prstGeom>
          <a:noFill/>
          <a:ln>
            <a:noFill/>
          </a:ln>
        </p:spPr>
      </p:pic>
      <p:pic>
        <p:nvPicPr>
          <p:cNvPr descr="Image" id="117" name="Google Shape;117;p14"/>
          <p:cNvPicPr preferRelativeResize="0"/>
          <p:nvPr/>
        </p:nvPicPr>
        <p:blipFill rotWithShape="1">
          <a:blip r:embed="rId4">
            <a:alphaModFix/>
          </a:blip>
          <a:srcRect b="0" l="0" r="0" t="0"/>
          <a:stretch/>
        </p:blipFill>
        <p:spPr>
          <a:xfrm>
            <a:off x="-14126" y="-12701"/>
            <a:ext cx="8079435" cy="6870701"/>
          </a:xfrm>
          <a:prstGeom prst="rect">
            <a:avLst/>
          </a:prstGeom>
          <a:noFill/>
          <a:ln>
            <a:noFill/>
          </a:ln>
        </p:spPr>
      </p:pic>
      <p:cxnSp>
        <p:nvCxnSpPr>
          <p:cNvPr id="118" name="Google Shape;118;p14"/>
          <p:cNvCxnSpPr/>
          <p:nvPr/>
        </p:nvCxnSpPr>
        <p:spPr>
          <a:xfrm>
            <a:off x="6877482" y="3079750"/>
            <a:ext cx="4891200" cy="0"/>
          </a:xfrm>
          <a:prstGeom prst="straightConnector1">
            <a:avLst/>
          </a:prstGeom>
          <a:noFill/>
          <a:ln cap="flat" cmpd="sng" w="12700">
            <a:solidFill>
              <a:srgbClr val="000000"/>
            </a:solidFill>
            <a:prstDash val="solid"/>
            <a:miter lim="400000"/>
            <a:headEnd len="sm" w="sm" type="none"/>
            <a:tailEnd len="sm" w="sm" type="none"/>
          </a:ln>
        </p:spPr>
      </p:cxnSp>
      <p:pic>
        <p:nvPicPr>
          <p:cNvPr descr="Image" id="119" name="Google Shape;119;p14"/>
          <p:cNvPicPr preferRelativeResize="0"/>
          <p:nvPr/>
        </p:nvPicPr>
        <p:blipFill rotWithShape="1">
          <a:blip r:embed="rId5">
            <a:alphaModFix/>
          </a:blip>
          <a:srcRect b="0" l="0" r="0" t="0"/>
          <a:stretch/>
        </p:blipFill>
        <p:spPr>
          <a:xfrm>
            <a:off x="6877482" y="2771204"/>
            <a:ext cx="216002" cy="205324"/>
          </a:xfrm>
          <a:prstGeom prst="rect">
            <a:avLst/>
          </a:prstGeom>
          <a:noFill/>
          <a:ln>
            <a:noFill/>
          </a:ln>
        </p:spPr>
      </p:pic>
      <p:pic>
        <p:nvPicPr>
          <p:cNvPr descr="Image" id="120" name="Google Shape;120;p14"/>
          <p:cNvPicPr preferRelativeResize="0"/>
          <p:nvPr/>
        </p:nvPicPr>
        <p:blipFill rotWithShape="1">
          <a:blip r:embed="rId6">
            <a:alphaModFix/>
          </a:blip>
          <a:srcRect b="0" l="0" r="0" t="0"/>
          <a:stretch/>
        </p:blipFill>
        <p:spPr>
          <a:xfrm>
            <a:off x="9488624" y="2756880"/>
            <a:ext cx="155110" cy="233972"/>
          </a:xfrm>
          <a:prstGeom prst="rect">
            <a:avLst/>
          </a:prstGeom>
          <a:noFill/>
          <a:ln>
            <a:noFill/>
          </a:ln>
        </p:spPr>
      </p:pic>
      <p:sp>
        <p:nvSpPr>
          <p:cNvPr id="121" name="Google Shape;121;p14"/>
          <p:cNvSpPr txBox="1"/>
          <p:nvPr/>
        </p:nvSpPr>
        <p:spPr>
          <a:xfrm>
            <a:off x="6877481" y="3244849"/>
            <a:ext cx="4891200" cy="1723200"/>
          </a:xfrm>
          <a:prstGeom prst="rect">
            <a:avLst/>
          </a:prstGeom>
          <a:noFill/>
          <a:ln>
            <a:noFill/>
          </a:ln>
        </p:spPr>
        <p:txBody>
          <a:bodyPr anchorCtr="0" anchor="t" bIns="0" lIns="0" spcFirstLastPara="1" rIns="0" wrap="square" tIns="0">
            <a:noAutofit/>
          </a:bodyPr>
          <a:lstStyle/>
          <a:p>
            <a:pPr indent="0" lvl="0" marL="0" marR="0" rtl="0" algn="just">
              <a:lnSpc>
                <a:spcPct val="100000"/>
              </a:lnSpc>
              <a:spcBef>
                <a:spcPts val="0"/>
              </a:spcBef>
              <a:spcAft>
                <a:spcPts val="0"/>
              </a:spcAft>
              <a:buClr>
                <a:srgbClr val="3F3F3F"/>
              </a:buClr>
              <a:buSzPts val="1200"/>
              <a:buFont typeface="Arial"/>
              <a:buNone/>
            </a:pPr>
            <a:r>
              <a:rPr b="0" i="0" lang="en-US" sz="1200" u="none" cap="none" strike="noStrike">
                <a:solidFill>
                  <a:srgbClr val="3F3F3F"/>
                </a:solidFill>
                <a:latin typeface="Nunito SemiBold"/>
                <a:ea typeface="Nunito SemiBold"/>
                <a:cs typeface="Nunito SemiBold"/>
                <a:sym typeface="Nunito SemiBold"/>
              </a:rPr>
              <a:t>The contents of this presentation are strictly private and confidential and subject to contract.  They are also subject to amendment or withdrawal and must not be referred to or distributed without the prior consent of KOKO Networks.</a:t>
            </a:r>
            <a:endParaRPr/>
          </a:p>
          <a:p>
            <a:pPr indent="0" lvl="0" marL="0" marR="0" rtl="0" algn="just">
              <a:lnSpc>
                <a:spcPct val="100000"/>
              </a:lnSpc>
              <a:spcBef>
                <a:spcPts val="0"/>
              </a:spcBef>
              <a:spcAft>
                <a:spcPts val="0"/>
              </a:spcAft>
              <a:buClr>
                <a:schemeClr val="dk1"/>
              </a:buClr>
              <a:buSzPts val="1200"/>
              <a:buFont typeface="Arial"/>
              <a:buNone/>
            </a:pPr>
            <a:r>
              <a:t/>
            </a:r>
            <a:endParaRPr b="0" i="0" sz="1200" u="none" cap="none" strike="noStrike">
              <a:solidFill>
                <a:srgbClr val="3F3F3F"/>
              </a:solidFill>
              <a:latin typeface="Nunito SemiBold"/>
              <a:ea typeface="Nunito SemiBold"/>
              <a:cs typeface="Nunito SemiBold"/>
              <a:sym typeface="Nunito SemiBold"/>
            </a:endParaRPr>
          </a:p>
          <a:p>
            <a:pPr indent="0" lvl="0" marL="0" marR="0" rtl="0" algn="just">
              <a:lnSpc>
                <a:spcPct val="100000"/>
              </a:lnSpc>
              <a:spcBef>
                <a:spcPts val="0"/>
              </a:spcBef>
              <a:spcAft>
                <a:spcPts val="0"/>
              </a:spcAft>
              <a:buClr>
                <a:srgbClr val="3F3F3F"/>
              </a:buClr>
              <a:buSzPts val="1200"/>
              <a:buFont typeface="Arial"/>
              <a:buNone/>
            </a:pPr>
            <a:r>
              <a:rPr b="0" i="0" lang="en-US" sz="1200" u="none" cap="none" strike="noStrike">
                <a:solidFill>
                  <a:srgbClr val="3F3F3F"/>
                </a:solidFill>
                <a:latin typeface="Nunito SemiBold"/>
                <a:ea typeface="Nunito SemiBold"/>
                <a:cs typeface="Nunito SemiBold"/>
                <a:sym typeface="Nunito SemiBold"/>
              </a:rPr>
              <a:t>KOKO Networks does not owe or accept any liability, duty or responsibility to any viewer of this presentation and shall not be liable for any loss, damage or expense of any nature which is caused by any use which the viewer may choose to make of its contents.</a:t>
            </a:r>
            <a:endParaRPr/>
          </a:p>
        </p:txBody>
      </p:sp>
      <p:sp>
        <p:nvSpPr>
          <p:cNvPr id="122" name="Google Shape;122;p14"/>
          <p:cNvSpPr txBox="1"/>
          <p:nvPr>
            <p:ph idx="1" type="subTitle"/>
          </p:nvPr>
        </p:nvSpPr>
        <p:spPr>
          <a:xfrm>
            <a:off x="6877481" y="2114988"/>
            <a:ext cx="4891200" cy="4377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sz="1800">
                <a:solidFill>
                  <a:schemeClr val="dk1"/>
                </a:solidFill>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123" name="Google Shape;123;p14"/>
          <p:cNvSpPr txBox="1"/>
          <p:nvPr/>
        </p:nvSpPr>
        <p:spPr>
          <a:xfrm>
            <a:off x="8176500" y="6592050"/>
            <a:ext cx="40155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000">
                <a:solidFill>
                  <a:schemeClr val="dk1"/>
                </a:solidFill>
                <a:latin typeface="Nunito"/>
                <a:ea typeface="Nunito"/>
                <a:cs typeface="Nunito"/>
                <a:sym typeface="Nunito"/>
              </a:rPr>
              <a:t>© 2020 KOKO Networks Limited – Proprietary &amp; Confidential </a:t>
            </a:r>
            <a:endParaRPr b="1"/>
          </a:p>
        </p:txBody>
      </p:sp>
      <p:sp>
        <p:nvSpPr>
          <p:cNvPr id="124" name="Google Shape;124;p14"/>
          <p:cNvSpPr txBox="1"/>
          <p:nvPr/>
        </p:nvSpPr>
        <p:spPr>
          <a:xfrm>
            <a:off x="6877481" y="1057550"/>
            <a:ext cx="4891200" cy="9684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lang="en-US" sz="3200">
                <a:solidFill>
                  <a:schemeClr val="dk1"/>
                </a:solidFill>
                <a:latin typeface="Nunito SemiBold"/>
                <a:ea typeface="Nunito SemiBold"/>
                <a:cs typeface="Nunito SemiBold"/>
                <a:sym typeface="Nunito SemiBold"/>
              </a:rPr>
              <a:t>For more information, contact:</a:t>
            </a:r>
            <a:endParaRPr b="0" sz="3200">
              <a:solidFill>
                <a:schemeClr val="dk1"/>
              </a:solidFill>
              <a:latin typeface="Nunito SemiBold"/>
              <a:ea typeface="Nunito SemiBold"/>
              <a:cs typeface="Nunito SemiBold"/>
              <a:sym typeface="Nunito SemiBold"/>
            </a:endParaRPr>
          </a:p>
        </p:txBody>
      </p:sp>
      <p:sp>
        <p:nvSpPr>
          <p:cNvPr id="125" name="Google Shape;125;p14"/>
          <p:cNvSpPr txBox="1"/>
          <p:nvPr/>
        </p:nvSpPr>
        <p:spPr>
          <a:xfrm>
            <a:off x="9714112" y="2749992"/>
            <a:ext cx="1994100" cy="234000"/>
          </a:xfrm>
          <a:prstGeom prst="rect">
            <a:avLst/>
          </a:prstGeom>
          <a:noFill/>
          <a:ln>
            <a:noFill/>
          </a:ln>
        </p:spPr>
        <p:txBody>
          <a:bodyPr anchorCtr="0" anchor="ctr" bIns="0" lIns="0" spcFirstLastPara="1" rIns="0" wrap="square" tIns="0">
            <a:noAutofit/>
          </a:bodyPr>
          <a:lstStyle/>
          <a:p>
            <a:pPr indent="0" lvl="0" marL="0" marR="0" rtl="0" algn="just">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Nunito SemiBold"/>
                <a:ea typeface="Nunito SemiBold"/>
                <a:cs typeface="Nunito SemiBold"/>
                <a:sym typeface="Nunito SemiBold"/>
              </a:rPr>
              <a:t>www.kokonetworks.com</a:t>
            </a:r>
            <a:endParaRPr/>
          </a:p>
        </p:txBody>
      </p:sp>
      <p:sp>
        <p:nvSpPr>
          <p:cNvPr id="126" name="Google Shape;126;p14"/>
          <p:cNvSpPr txBox="1"/>
          <p:nvPr/>
        </p:nvSpPr>
        <p:spPr>
          <a:xfrm>
            <a:off x="7114758" y="2749991"/>
            <a:ext cx="2352600" cy="2340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lang="en-US" sz="1200">
                <a:solidFill>
                  <a:schemeClr val="dk1"/>
                </a:solidFill>
                <a:latin typeface="Nunito SemiBold"/>
                <a:ea typeface="Nunito SemiBold"/>
                <a:cs typeface="Nunito SemiBold"/>
                <a:sym typeface="Nunito SemiBold"/>
              </a:rPr>
              <a:t>enquiries</a:t>
            </a:r>
            <a:r>
              <a:rPr b="0" lang="en-US" sz="1200">
                <a:solidFill>
                  <a:schemeClr val="dk1"/>
                </a:solidFill>
                <a:latin typeface="Nunito SemiBold"/>
                <a:ea typeface="Nunito SemiBold"/>
                <a:cs typeface="Nunito SemiBold"/>
                <a:sym typeface="Nunito SemiBold"/>
              </a:rPr>
              <a:t>@kokonetworks.com</a:t>
            </a:r>
            <a:endParaRPr b="0" sz="1200">
              <a:solidFill>
                <a:schemeClr val="dk1"/>
              </a:solidFill>
              <a:latin typeface="Nunito SemiBold"/>
              <a:ea typeface="Nunito SemiBold"/>
              <a:cs typeface="Nunito SemiBold"/>
              <a:sym typeface="Nunito SemiBo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ack page (with disclaimer) 1">
  <p:cSld name="1_Back page (with disclaimer)_1">
    <p:spTree>
      <p:nvGrpSpPr>
        <p:cNvPr id="127" name="Shape 127"/>
        <p:cNvGrpSpPr/>
        <p:nvPr/>
      </p:nvGrpSpPr>
      <p:grpSpPr>
        <a:xfrm>
          <a:off x="0" y="0"/>
          <a:ext cx="0" cy="0"/>
          <a:chOff x="0" y="0"/>
          <a:chExt cx="0" cy="0"/>
        </a:xfrm>
      </p:grpSpPr>
      <p:pic>
        <p:nvPicPr>
          <p:cNvPr descr="Image" id="128" name="Google Shape;128;p15"/>
          <p:cNvPicPr preferRelativeResize="0"/>
          <p:nvPr/>
        </p:nvPicPr>
        <p:blipFill rotWithShape="1">
          <a:blip r:embed="rId2">
            <a:alphaModFix/>
          </a:blip>
          <a:srcRect b="26814" l="0" r="0" t="26809"/>
          <a:stretch/>
        </p:blipFill>
        <p:spPr>
          <a:xfrm>
            <a:off x="0" y="0"/>
            <a:ext cx="12192001" cy="6858000"/>
          </a:xfrm>
          <a:prstGeom prst="rect">
            <a:avLst/>
          </a:prstGeom>
          <a:noFill/>
          <a:ln>
            <a:noFill/>
          </a:ln>
        </p:spPr>
      </p:pic>
      <p:pic>
        <p:nvPicPr>
          <p:cNvPr descr="Image" id="129" name="Google Shape;129;p15"/>
          <p:cNvPicPr preferRelativeResize="0"/>
          <p:nvPr/>
        </p:nvPicPr>
        <p:blipFill rotWithShape="1">
          <a:blip r:embed="rId3">
            <a:alphaModFix/>
          </a:blip>
          <a:srcRect b="0" l="0" r="0" t="0"/>
          <a:stretch/>
        </p:blipFill>
        <p:spPr>
          <a:xfrm>
            <a:off x="-14126" y="-12701"/>
            <a:ext cx="8079435" cy="6870701"/>
          </a:xfrm>
          <a:prstGeom prst="rect">
            <a:avLst/>
          </a:prstGeom>
          <a:noFill/>
          <a:ln>
            <a:noFill/>
          </a:ln>
        </p:spPr>
      </p:pic>
      <p:cxnSp>
        <p:nvCxnSpPr>
          <p:cNvPr id="130" name="Google Shape;130;p15"/>
          <p:cNvCxnSpPr/>
          <p:nvPr/>
        </p:nvCxnSpPr>
        <p:spPr>
          <a:xfrm>
            <a:off x="6877482" y="3079750"/>
            <a:ext cx="4891200" cy="0"/>
          </a:xfrm>
          <a:prstGeom prst="straightConnector1">
            <a:avLst/>
          </a:prstGeom>
          <a:noFill/>
          <a:ln cap="flat" cmpd="sng" w="12700">
            <a:solidFill>
              <a:srgbClr val="000000"/>
            </a:solidFill>
            <a:prstDash val="solid"/>
            <a:miter lim="400000"/>
            <a:headEnd len="sm" w="sm" type="none"/>
            <a:tailEnd len="sm" w="sm" type="none"/>
          </a:ln>
        </p:spPr>
      </p:cxnSp>
      <p:pic>
        <p:nvPicPr>
          <p:cNvPr descr="Image" id="131" name="Google Shape;131;p15"/>
          <p:cNvPicPr preferRelativeResize="0"/>
          <p:nvPr/>
        </p:nvPicPr>
        <p:blipFill rotWithShape="1">
          <a:blip r:embed="rId4">
            <a:alphaModFix/>
          </a:blip>
          <a:srcRect b="0" l="0" r="0" t="0"/>
          <a:stretch/>
        </p:blipFill>
        <p:spPr>
          <a:xfrm>
            <a:off x="6877482" y="2771204"/>
            <a:ext cx="216002" cy="205324"/>
          </a:xfrm>
          <a:prstGeom prst="rect">
            <a:avLst/>
          </a:prstGeom>
          <a:noFill/>
          <a:ln>
            <a:noFill/>
          </a:ln>
        </p:spPr>
      </p:pic>
      <p:pic>
        <p:nvPicPr>
          <p:cNvPr descr="Image" id="132" name="Google Shape;132;p15"/>
          <p:cNvPicPr preferRelativeResize="0"/>
          <p:nvPr/>
        </p:nvPicPr>
        <p:blipFill rotWithShape="1">
          <a:blip r:embed="rId5">
            <a:alphaModFix/>
          </a:blip>
          <a:srcRect b="0" l="0" r="0" t="0"/>
          <a:stretch/>
        </p:blipFill>
        <p:spPr>
          <a:xfrm>
            <a:off x="9488624" y="2756880"/>
            <a:ext cx="155110" cy="233972"/>
          </a:xfrm>
          <a:prstGeom prst="rect">
            <a:avLst/>
          </a:prstGeom>
          <a:noFill/>
          <a:ln>
            <a:noFill/>
          </a:ln>
        </p:spPr>
      </p:pic>
      <p:sp>
        <p:nvSpPr>
          <p:cNvPr id="133" name="Google Shape;133;p15"/>
          <p:cNvSpPr txBox="1"/>
          <p:nvPr/>
        </p:nvSpPr>
        <p:spPr>
          <a:xfrm>
            <a:off x="9714112" y="2749992"/>
            <a:ext cx="1994100" cy="234000"/>
          </a:xfrm>
          <a:prstGeom prst="rect">
            <a:avLst/>
          </a:prstGeom>
          <a:noFill/>
          <a:ln>
            <a:noFill/>
          </a:ln>
        </p:spPr>
        <p:txBody>
          <a:bodyPr anchorCtr="0" anchor="ctr" bIns="0" lIns="0" spcFirstLastPara="1" rIns="0" wrap="square" tIns="0">
            <a:noAutofit/>
          </a:bodyPr>
          <a:lstStyle/>
          <a:p>
            <a:pPr indent="0" lvl="0" marL="0" marR="0" rtl="0" algn="just">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Nunito SemiBold"/>
                <a:ea typeface="Nunito SemiBold"/>
                <a:cs typeface="Nunito SemiBold"/>
                <a:sym typeface="Nunito SemiBold"/>
              </a:rPr>
              <a:t>www.kokonetworks.com</a:t>
            </a:r>
            <a:endParaRPr/>
          </a:p>
        </p:txBody>
      </p:sp>
      <p:sp>
        <p:nvSpPr>
          <p:cNvPr id="134" name="Google Shape;134;p15"/>
          <p:cNvSpPr txBox="1"/>
          <p:nvPr/>
        </p:nvSpPr>
        <p:spPr>
          <a:xfrm>
            <a:off x="7114758" y="2749991"/>
            <a:ext cx="2352600" cy="2340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lang="en-US" sz="1200">
                <a:solidFill>
                  <a:schemeClr val="dk1"/>
                </a:solidFill>
                <a:latin typeface="Nunito SemiBold"/>
                <a:ea typeface="Nunito SemiBold"/>
                <a:cs typeface="Nunito SemiBold"/>
                <a:sym typeface="Nunito SemiBold"/>
              </a:rPr>
              <a:t>enquiries</a:t>
            </a:r>
            <a:r>
              <a:rPr b="0" lang="en-US" sz="1200">
                <a:solidFill>
                  <a:schemeClr val="dk1"/>
                </a:solidFill>
                <a:latin typeface="Nunito SemiBold"/>
                <a:ea typeface="Nunito SemiBold"/>
                <a:cs typeface="Nunito SemiBold"/>
                <a:sym typeface="Nunito SemiBold"/>
              </a:rPr>
              <a:t>@kokonetworks.com</a:t>
            </a:r>
            <a:endParaRPr b="0" sz="1200">
              <a:solidFill>
                <a:schemeClr val="dk1"/>
              </a:solidFill>
              <a:latin typeface="Nunito SemiBold"/>
              <a:ea typeface="Nunito SemiBold"/>
              <a:cs typeface="Nunito SemiBold"/>
              <a:sym typeface="Nunito SemiBold"/>
            </a:endParaRPr>
          </a:p>
        </p:txBody>
      </p:sp>
      <p:sp>
        <p:nvSpPr>
          <p:cNvPr id="135" name="Google Shape;135;p15"/>
          <p:cNvSpPr txBox="1"/>
          <p:nvPr>
            <p:ph idx="1" type="subTitle"/>
          </p:nvPr>
        </p:nvSpPr>
        <p:spPr>
          <a:xfrm>
            <a:off x="6856431" y="3301455"/>
            <a:ext cx="4891200" cy="4767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1000"/>
              </a:spcBef>
              <a:spcAft>
                <a:spcPts val="0"/>
              </a:spcAft>
              <a:buClr>
                <a:schemeClr val="dk1"/>
              </a:buClr>
              <a:buSzPts val="2400"/>
              <a:buNone/>
              <a:defRPr sz="2400">
                <a:solidFill>
                  <a:schemeClr val="dk1"/>
                </a:solidFill>
                <a:latin typeface="Nunito SemiBold"/>
                <a:ea typeface="Nunito SemiBold"/>
                <a:cs typeface="Nunito SemiBold"/>
                <a:sym typeface="Nunito SemiBold"/>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136" name="Google Shape;136;p15"/>
          <p:cNvSpPr txBox="1"/>
          <p:nvPr/>
        </p:nvSpPr>
        <p:spPr>
          <a:xfrm>
            <a:off x="6877481" y="1463950"/>
            <a:ext cx="4891200" cy="9684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lang="en-US" sz="3200">
                <a:solidFill>
                  <a:schemeClr val="dk1"/>
                </a:solidFill>
                <a:latin typeface="Nunito SemiBold"/>
                <a:ea typeface="Nunito SemiBold"/>
                <a:cs typeface="Nunito SemiBold"/>
                <a:sym typeface="Nunito SemiBold"/>
              </a:rPr>
              <a:t>For more information, contact:</a:t>
            </a:r>
            <a:endParaRPr b="0" sz="3200">
              <a:solidFill>
                <a:schemeClr val="dk1"/>
              </a:solidFill>
              <a:latin typeface="Nunito SemiBold"/>
              <a:ea typeface="Nunito SemiBold"/>
              <a:cs typeface="Nunito SemiBold"/>
              <a:sym typeface="Nunito SemiBold"/>
            </a:endParaRPr>
          </a:p>
        </p:txBody>
      </p:sp>
      <p:sp>
        <p:nvSpPr>
          <p:cNvPr id="137" name="Google Shape;137;p15"/>
          <p:cNvSpPr txBox="1"/>
          <p:nvPr/>
        </p:nvSpPr>
        <p:spPr>
          <a:xfrm>
            <a:off x="8176500" y="6592050"/>
            <a:ext cx="40155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000">
                <a:solidFill>
                  <a:schemeClr val="dk1"/>
                </a:solidFill>
                <a:latin typeface="Nunito"/>
                <a:ea typeface="Nunito"/>
                <a:cs typeface="Nunito"/>
                <a:sym typeface="Nunito"/>
              </a:rPr>
              <a:t>© 2020 KOKO Networks Limited – Proprietary &amp; Confidential </a:t>
            </a:r>
            <a:endParaRPr b="1"/>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ack page (with disclaimer) 1 1">
  <p:cSld name="1_Back page (with disclaimer)_1_1">
    <p:spTree>
      <p:nvGrpSpPr>
        <p:cNvPr id="138" name="Shape 138"/>
        <p:cNvGrpSpPr/>
        <p:nvPr/>
      </p:nvGrpSpPr>
      <p:grpSpPr>
        <a:xfrm>
          <a:off x="0" y="0"/>
          <a:ext cx="0" cy="0"/>
          <a:chOff x="0" y="0"/>
          <a:chExt cx="0" cy="0"/>
        </a:xfrm>
      </p:grpSpPr>
      <p:pic>
        <p:nvPicPr>
          <p:cNvPr descr="Image" id="139" name="Google Shape;139;p16"/>
          <p:cNvPicPr preferRelativeResize="0"/>
          <p:nvPr/>
        </p:nvPicPr>
        <p:blipFill rotWithShape="1">
          <a:blip r:embed="rId2">
            <a:alphaModFix/>
          </a:blip>
          <a:srcRect b="26814" l="0" r="0" t="26809"/>
          <a:stretch/>
        </p:blipFill>
        <p:spPr>
          <a:xfrm>
            <a:off x="0" y="0"/>
            <a:ext cx="12192001" cy="6858000"/>
          </a:xfrm>
          <a:prstGeom prst="rect">
            <a:avLst/>
          </a:prstGeom>
          <a:noFill/>
          <a:ln>
            <a:noFill/>
          </a:ln>
        </p:spPr>
      </p:pic>
      <p:pic>
        <p:nvPicPr>
          <p:cNvPr descr="Image" id="140" name="Google Shape;140;p16"/>
          <p:cNvPicPr preferRelativeResize="0"/>
          <p:nvPr/>
        </p:nvPicPr>
        <p:blipFill rotWithShape="1">
          <a:blip r:embed="rId3">
            <a:alphaModFix/>
          </a:blip>
          <a:srcRect b="0" l="0" r="0" t="0"/>
          <a:stretch/>
        </p:blipFill>
        <p:spPr>
          <a:xfrm>
            <a:off x="-14126" y="-12701"/>
            <a:ext cx="8079435" cy="6870701"/>
          </a:xfrm>
          <a:prstGeom prst="rect">
            <a:avLst/>
          </a:prstGeom>
          <a:noFill/>
          <a:ln>
            <a:noFill/>
          </a:ln>
        </p:spPr>
      </p:pic>
      <p:sp>
        <p:nvSpPr>
          <p:cNvPr id="141" name="Google Shape;141;p16"/>
          <p:cNvSpPr txBox="1"/>
          <p:nvPr>
            <p:ph idx="1" type="subTitle"/>
          </p:nvPr>
        </p:nvSpPr>
        <p:spPr>
          <a:xfrm>
            <a:off x="6856431" y="2486555"/>
            <a:ext cx="4891200" cy="4767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1000"/>
              </a:spcBef>
              <a:spcAft>
                <a:spcPts val="0"/>
              </a:spcAft>
              <a:buClr>
                <a:schemeClr val="dk1"/>
              </a:buClr>
              <a:buSzPts val="2400"/>
              <a:buNone/>
              <a:defRPr sz="2400">
                <a:solidFill>
                  <a:schemeClr val="dk1"/>
                </a:solidFill>
                <a:latin typeface="Nunito SemiBold"/>
                <a:ea typeface="Nunito SemiBold"/>
                <a:cs typeface="Nunito SemiBold"/>
                <a:sym typeface="Nunito SemiBold"/>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142" name="Google Shape;142;p16"/>
          <p:cNvSpPr txBox="1"/>
          <p:nvPr/>
        </p:nvSpPr>
        <p:spPr>
          <a:xfrm>
            <a:off x="6877481" y="1463950"/>
            <a:ext cx="4891200" cy="9684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lang="en-US" sz="3200">
                <a:solidFill>
                  <a:schemeClr val="dk1"/>
                </a:solidFill>
                <a:latin typeface="Nunito SemiBold"/>
                <a:ea typeface="Nunito SemiBold"/>
                <a:cs typeface="Nunito SemiBold"/>
                <a:sym typeface="Nunito SemiBold"/>
              </a:rPr>
              <a:t>For more information, contact:</a:t>
            </a:r>
            <a:endParaRPr b="0" sz="3200">
              <a:solidFill>
                <a:schemeClr val="dk1"/>
              </a:solidFill>
              <a:latin typeface="Nunito SemiBold"/>
              <a:ea typeface="Nunito SemiBold"/>
              <a:cs typeface="Nunito SemiBold"/>
              <a:sym typeface="Nunito SemiBold"/>
            </a:endParaRPr>
          </a:p>
        </p:txBody>
      </p:sp>
      <p:sp>
        <p:nvSpPr>
          <p:cNvPr id="143" name="Google Shape;143;p16"/>
          <p:cNvSpPr txBox="1"/>
          <p:nvPr/>
        </p:nvSpPr>
        <p:spPr>
          <a:xfrm>
            <a:off x="8176500" y="6592050"/>
            <a:ext cx="40155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000">
                <a:solidFill>
                  <a:schemeClr val="dk1"/>
                </a:solidFill>
                <a:latin typeface="Nunito"/>
                <a:ea typeface="Nunito"/>
                <a:cs typeface="Nunito"/>
                <a:sym typeface="Nunito"/>
              </a:rPr>
              <a:t>© 2020 KOKO Networks Limited – Proprietary &amp; Confidential </a:t>
            </a:r>
            <a:endParaRPr b="1"/>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able of Contents">
  <p:cSld name="2_Table of Contents">
    <p:spTree>
      <p:nvGrpSpPr>
        <p:cNvPr id="144" name="Shape 144"/>
        <p:cNvGrpSpPr/>
        <p:nvPr/>
      </p:nvGrpSpPr>
      <p:grpSpPr>
        <a:xfrm>
          <a:off x="0" y="0"/>
          <a:ext cx="0" cy="0"/>
          <a:chOff x="0" y="0"/>
          <a:chExt cx="0" cy="0"/>
        </a:xfrm>
      </p:grpSpPr>
      <p:pic>
        <p:nvPicPr>
          <p:cNvPr id="145" name="Google Shape;145;p17"/>
          <p:cNvPicPr preferRelativeResize="0"/>
          <p:nvPr/>
        </p:nvPicPr>
        <p:blipFill rotWithShape="1">
          <a:blip r:embed="rId2">
            <a:alphaModFix/>
          </a:blip>
          <a:srcRect b="0" l="0" r="0" t="0"/>
          <a:stretch/>
        </p:blipFill>
        <p:spPr>
          <a:xfrm>
            <a:off x="1" y="0"/>
            <a:ext cx="12197953" cy="6857999"/>
          </a:xfrm>
          <a:prstGeom prst="rect">
            <a:avLst/>
          </a:prstGeom>
          <a:noFill/>
          <a:ln>
            <a:noFill/>
          </a:ln>
        </p:spPr>
      </p:pic>
      <p:pic>
        <p:nvPicPr>
          <p:cNvPr descr="Image" id="146" name="Google Shape;146;p17"/>
          <p:cNvPicPr preferRelativeResize="0"/>
          <p:nvPr/>
        </p:nvPicPr>
        <p:blipFill rotWithShape="1">
          <a:blip r:embed="rId3">
            <a:alphaModFix/>
          </a:blip>
          <a:srcRect b="0" l="0" r="0" t="0"/>
          <a:stretch/>
        </p:blipFill>
        <p:spPr>
          <a:xfrm>
            <a:off x="469899" y="282641"/>
            <a:ext cx="1901249" cy="2465463"/>
          </a:xfrm>
          <a:prstGeom prst="rect">
            <a:avLst/>
          </a:prstGeom>
          <a:noFill/>
          <a:ln>
            <a:noFill/>
          </a:ln>
        </p:spPr>
      </p:pic>
      <p:cxnSp>
        <p:nvCxnSpPr>
          <p:cNvPr id="147" name="Google Shape;147;p17"/>
          <p:cNvCxnSpPr/>
          <p:nvPr/>
        </p:nvCxnSpPr>
        <p:spPr>
          <a:xfrm>
            <a:off x="6844319" y="2748104"/>
            <a:ext cx="4877782" cy="0"/>
          </a:xfrm>
          <a:prstGeom prst="straightConnector1">
            <a:avLst/>
          </a:prstGeom>
          <a:noFill/>
          <a:ln cap="flat" cmpd="sng" w="12700">
            <a:solidFill>
              <a:srgbClr val="000000"/>
            </a:solidFill>
            <a:prstDash val="solid"/>
            <a:miter lim="400000"/>
            <a:headEnd len="sm" w="sm" type="none"/>
            <a:tailEnd len="sm" w="sm" type="none"/>
          </a:ln>
        </p:spPr>
      </p:cxnSp>
      <p:cxnSp>
        <p:nvCxnSpPr>
          <p:cNvPr id="148" name="Google Shape;148;p17"/>
          <p:cNvCxnSpPr/>
          <p:nvPr/>
        </p:nvCxnSpPr>
        <p:spPr>
          <a:xfrm>
            <a:off x="5550882" y="2748104"/>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149" name="Google Shape;149;p17"/>
          <p:cNvSpPr txBox="1"/>
          <p:nvPr>
            <p:ph idx="1" type="subTitle"/>
          </p:nvPr>
        </p:nvSpPr>
        <p:spPr>
          <a:xfrm>
            <a:off x="7286625" y="3069507"/>
            <a:ext cx="4435475" cy="3467091"/>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Font typeface="Arial"/>
              <a:buChar char="•"/>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50" name="Google Shape;150;p17"/>
          <p:cNvSpPr txBox="1"/>
          <p:nvPr/>
        </p:nvSpPr>
        <p:spPr>
          <a:xfrm>
            <a:off x="-1" y="6590422"/>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lang="en-US" sz="1000">
                <a:solidFill>
                  <a:schemeClr val="lt1"/>
                </a:solidFill>
                <a:latin typeface="Nunito"/>
                <a:ea typeface="Nunito"/>
                <a:cs typeface="Nunito"/>
                <a:sym typeface="Nunito"/>
              </a:rPr>
              <a:t>© 2019 KOKO Networks Limited – Proprietary &amp; Confidential </a:t>
            </a:r>
            <a:endParaRPr/>
          </a:p>
        </p:txBody>
      </p:sp>
      <p:sp>
        <p:nvSpPr>
          <p:cNvPr id="151" name="Google Shape;151;p17"/>
          <p:cNvSpPr txBox="1"/>
          <p:nvPr/>
        </p:nvSpPr>
        <p:spPr>
          <a:xfrm>
            <a:off x="6994525" y="2121678"/>
            <a:ext cx="4435475" cy="68661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lang="en-US" sz="3600">
                <a:solidFill>
                  <a:schemeClr val="dk1"/>
                </a:solidFill>
                <a:latin typeface="Nunito SemiBold"/>
                <a:ea typeface="Nunito SemiBold"/>
                <a:cs typeface="Nunito SemiBold"/>
                <a:sym typeface="Nunito SemiBold"/>
              </a:rPr>
              <a:t>Table of Contents</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p:cSld name="Blank slide">
    <p:spTree>
      <p:nvGrpSpPr>
        <p:cNvPr id="152" name="Shape 152"/>
        <p:cNvGrpSpPr/>
        <p:nvPr/>
      </p:nvGrpSpPr>
      <p:grpSpPr>
        <a:xfrm>
          <a:off x="0" y="0"/>
          <a:ext cx="0" cy="0"/>
          <a:chOff x="0" y="0"/>
          <a:chExt cx="0" cy="0"/>
        </a:xfrm>
      </p:grpSpPr>
      <p:pic>
        <p:nvPicPr>
          <p:cNvPr descr="Image" id="153" name="Google Shape;153;p18"/>
          <p:cNvPicPr preferRelativeResize="0"/>
          <p:nvPr/>
        </p:nvPicPr>
        <p:blipFill rotWithShape="1">
          <a:blip r:embed="rId2">
            <a:alphaModFix/>
          </a:blip>
          <a:srcRect b="0" l="0" r="0" t="0"/>
          <a:stretch/>
        </p:blipFill>
        <p:spPr>
          <a:xfrm>
            <a:off x="-1" y="1"/>
            <a:ext cx="1200151" cy="942974"/>
          </a:xfrm>
          <a:prstGeom prst="rect">
            <a:avLst/>
          </a:prstGeom>
          <a:noFill/>
          <a:ln>
            <a:noFill/>
          </a:ln>
        </p:spPr>
      </p:pic>
      <p:pic>
        <p:nvPicPr>
          <p:cNvPr descr="Image" id="154" name="Google Shape;154;p18"/>
          <p:cNvPicPr preferRelativeResize="0"/>
          <p:nvPr/>
        </p:nvPicPr>
        <p:blipFill rotWithShape="1">
          <a:blip r:embed="rId3">
            <a:alphaModFix/>
          </a:blip>
          <a:srcRect b="0" l="0" r="0" t="0"/>
          <a:stretch/>
        </p:blipFill>
        <p:spPr>
          <a:xfrm>
            <a:off x="155129" y="151881"/>
            <a:ext cx="426818" cy="553480"/>
          </a:xfrm>
          <a:prstGeom prst="rect">
            <a:avLst/>
          </a:prstGeom>
          <a:noFill/>
          <a:ln>
            <a:noFill/>
          </a:ln>
        </p:spPr>
      </p:pic>
      <p:cxnSp>
        <p:nvCxnSpPr>
          <p:cNvPr id="155" name="Google Shape;155;p18"/>
          <p:cNvCxnSpPr/>
          <p:nvPr/>
        </p:nvCxnSpPr>
        <p:spPr>
          <a:xfrm>
            <a:off x="0" y="937662"/>
            <a:ext cx="12200312" cy="0"/>
          </a:xfrm>
          <a:prstGeom prst="straightConnector1">
            <a:avLst/>
          </a:prstGeom>
          <a:noFill/>
          <a:ln cap="flat" cmpd="sng" w="19050">
            <a:solidFill>
              <a:srgbClr val="65D9F8"/>
            </a:solidFill>
            <a:prstDash val="solid"/>
            <a:miter lim="400000"/>
            <a:headEnd len="sm" w="sm" type="none"/>
            <a:tailEnd len="sm" w="sm" type="none"/>
          </a:ln>
        </p:spPr>
      </p:cxnSp>
      <p:sp>
        <p:nvSpPr>
          <p:cNvPr id="156" name="Google Shape;156;p18"/>
          <p:cNvSpPr txBox="1"/>
          <p:nvPr>
            <p:ph type="title"/>
          </p:nvPr>
        </p:nvSpPr>
        <p:spPr>
          <a:xfrm>
            <a:off x="1200150" y="91443"/>
            <a:ext cx="10533126" cy="783828"/>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2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pic>
        <p:nvPicPr>
          <p:cNvPr descr="Image" id="157" name="Google Shape;157;p18"/>
          <p:cNvPicPr preferRelativeResize="0"/>
          <p:nvPr/>
        </p:nvPicPr>
        <p:blipFill rotWithShape="1">
          <a:blip r:embed="rId2">
            <a:alphaModFix/>
          </a:blip>
          <a:srcRect b="0" l="0" r="0" t="0"/>
          <a:stretch/>
        </p:blipFill>
        <p:spPr>
          <a:xfrm rot="10800000">
            <a:off x="11526723" y="6400800"/>
            <a:ext cx="673588" cy="457200"/>
          </a:xfrm>
          <a:prstGeom prst="rect">
            <a:avLst/>
          </a:prstGeom>
          <a:noFill/>
          <a:ln>
            <a:noFill/>
          </a:ln>
        </p:spPr>
      </p:pic>
      <p:sp>
        <p:nvSpPr>
          <p:cNvPr id="158" name="Google Shape;158;p18"/>
          <p:cNvSpPr txBox="1"/>
          <p:nvPr/>
        </p:nvSpPr>
        <p:spPr>
          <a:xfrm>
            <a:off x="-1" y="6603588"/>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lang="en-US" sz="1000">
                <a:solidFill>
                  <a:schemeClr val="dk1"/>
                </a:solidFill>
                <a:latin typeface="Nunito"/>
                <a:ea typeface="Nunito"/>
                <a:cs typeface="Nunito"/>
                <a:sym typeface="Nunito"/>
              </a:rPr>
              <a:t>© 20</a:t>
            </a:r>
            <a:r>
              <a:rPr lang="en-US" sz="1000">
                <a:solidFill>
                  <a:schemeClr val="dk1"/>
                </a:solidFill>
                <a:latin typeface="Nunito"/>
                <a:ea typeface="Nunito"/>
                <a:cs typeface="Nunito"/>
                <a:sym typeface="Nunito"/>
              </a:rPr>
              <a:t>20</a:t>
            </a:r>
            <a:r>
              <a:rPr b="0" lang="en-US" sz="1000">
                <a:solidFill>
                  <a:schemeClr val="dk1"/>
                </a:solidFill>
                <a:latin typeface="Nunito"/>
                <a:ea typeface="Nunito"/>
                <a:cs typeface="Nunito"/>
                <a:sym typeface="Nunito"/>
              </a:rPr>
              <a:t> KOKO Networks Limited – Proprietary &amp; Confidential </a:t>
            </a:r>
            <a:endParaRPr/>
          </a:p>
        </p:txBody>
      </p:sp>
      <p:cxnSp>
        <p:nvCxnSpPr>
          <p:cNvPr id="159" name="Google Shape;159;p18"/>
          <p:cNvCxnSpPr/>
          <p:nvPr/>
        </p:nvCxnSpPr>
        <p:spPr>
          <a:xfrm>
            <a:off x="-1" y="6387223"/>
            <a:ext cx="12198096" cy="13577"/>
          </a:xfrm>
          <a:prstGeom prst="straightConnector1">
            <a:avLst/>
          </a:prstGeom>
          <a:noFill/>
          <a:ln cap="flat" cmpd="sng" w="12700">
            <a:solidFill>
              <a:srgbClr val="000000"/>
            </a:solidFill>
            <a:prstDash val="solid"/>
            <a:miter lim="400000"/>
            <a:headEnd len="sm" w="sm" type="none"/>
            <a:tailEnd len="sm" w="sm" type="none"/>
          </a:ln>
        </p:spPr>
      </p:cxnSp>
      <p:sp>
        <p:nvSpPr>
          <p:cNvPr id="160" name="Google Shape;160;p18"/>
          <p:cNvSpPr txBox="1"/>
          <p:nvPr>
            <p:ph idx="12" type="sldNum"/>
          </p:nvPr>
        </p:nvSpPr>
        <p:spPr>
          <a:xfrm>
            <a:off x="11733276" y="6414377"/>
            <a:ext cx="458723" cy="443623"/>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1pPr>
            <a:lvl2pPr indent="0" lvl="1"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2pPr>
            <a:lvl3pPr indent="0" lvl="2"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3pPr>
            <a:lvl4pPr indent="0" lvl="3"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4pPr>
            <a:lvl5pPr indent="0" lvl="4"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5pPr>
            <a:lvl6pPr indent="0" lvl="5"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6pPr>
            <a:lvl7pPr indent="0" lvl="6"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7pPr>
            <a:lvl8pPr indent="0" lvl="7"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8pPr>
            <a:lvl9pPr indent="0" lvl="8"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able of Contents">
  <p:cSld name="1_Table of Contents">
    <p:spTree>
      <p:nvGrpSpPr>
        <p:cNvPr id="24" name="Shape 24"/>
        <p:cNvGrpSpPr/>
        <p:nvPr/>
      </p:nvGrpSpPr>
      <p:grpSpPr>
        <a:xfrm>
          <a:off x="0" y="0"/>
          <a:ext cx="0" cy="0"/>
          <a:chOff x="0" y="0"/>
          <a:chExt cx="0" cy="0"/>
        </a:xfrm>
      </p:grpSpPr>
      <p:pic>
        <p:nvPicPr>
          <p:cNvPr id="25" name="Google Shape;25;p3"/>
          <p:cNvPicPr preferRelativeResize="0"/>
          <p:nvPr/>
        </p:nvPicPr>
        <p:blipFill rotWithShape="1">
          <a:blip r:embed="rId2">
            <a:alphaModFix/>
          </a:blip>
          <a:srcRect b="0" l="0" r="0" t="0"/>
          <a:stretch/>
        </p:blipFill>
        <p:spPr>
          <a:xfrm>
            <a:off x="1" y="0"/>
            <a:ext cx="12197953" cy="6858000"/>
          </a:xfrm>
          <a:prstGeom prst="rect">
            <a:avLst/>
          </a:prstGeom>
          <a:noFill/>
          <a:ln>
            <a:noFill/>
          </a:ln>
        </p:spPr>
      </p:pic>
      <p:pic>
        <p:nvPicPr>
          <p:cNvPr descr="Image" id="26" name="Google Shape;26;p3"/>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27" name="Google Shape;27;p3"/>
          <p:cNvCxnSpPr/>
          <p:nvPr/>
        </p:nvCxnSpPr>
        <p:spPr>
          <a:xfrm>
            <a:off x="6844319" y="2748104"/>
            <a:ext cx="4877782" cy="0"/>
          </a:xfrm>
          <a:prstGeom prst="straightConnector1">
            <a:avLst/>
          </a:prstGeom>
          <a:noFill/>
          <a:ln cap="flat" cmpd="sng" w="12700">
            <a:solidFill>
              <a:srgbClr val="000000"/>
            </a:solidFill>
            <a:prstDash val="solid"/>
            <a:miter lim="400000"/>
            <a:headEnd len="sm" w="sm" type="none"/>
            <a:tailEnd len="sm" w="sm" type="none"/>
          </a:ln>
        </p:spPr>
      </p:cxnSp>
      <p:cxnSp>
        <p:nvCxnSpPr>
          <p:cNvPr id="28" name="Google Shape;28;p3"/>
          <p:cNvCxnSpPr/>
          <p:nvPr/>
        </p:nvCxnSpPr>
        <p:spPr>
          <a:xfrm>
            <a:off x="5550882" y="2748104"/>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29" name="Google Shape;29;p3"/>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a:t>
            </a:r>
            <a:r>
              <a:rPr b="1" lang="en-US" sz="1000">
                <a:solidFill>
                  <a:schemeClr val="lt1"/>
                </a:solidFill>
                <a:latin typeface="Nunito"/>
                <a:ea typeface="Nunito"/>
                <a:cs typeface="Nunito"/>
                <a:sym typeface="Nunito"/>
              </a:rPr>
              <a:t>20</a:t>
            </a:r>
            <a:r>
              <a:rPr b="1" i="0" lang="en-US" sz="1000" u="none" cap="none" strike="noStrike">
                <a:solidFill>
                  <a:schemeClr val="lt1"/>
                </a:solidFill>
                <a:latin typeface="Nunito"/>
                <a:ea typeface="Nunito"/>
                <a:cs typeface="Nunito"/>
                <a:sym typeface="Nunito"/>
              </a:rPr>
              <a:t> KOKO Networks Limited – Proprietary &amp; Confidential </a:t>
            </a:r>
            <a:endParaRPr b="1" i="0" sz="1000" u="none" cap="none" strike="noStrike">
              <a:solidFill>
                <a:schemeClr val="lt1"/>
              </a:solidFill>
              <a:latin typeface="Nunito"/>
              <a:ea typeface="Nunito"/>
              <a:cs typeface="Nunito"/>
              <a:sym typeface="Nunito"/>
            </a:endParaRPr>
          </a:p>
        </p:txBody>
      </p:sp>
      <p:sp>
        <p:nvSpPr>
          <p:cNvPr id="30" name="Google Shape;30;p3"/>
          <p:cNvSpPr txBox="1"/>
          <p:nvPr/>
        </p:nvSpPr>
        <p:spPr>
          <a:xfrm>
            <a:off x="7297538" y="2121678"/>
            <a:ext cx="4435500" cy="686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600">
                <a:solidFill>
                  <a:schemeClr val="dk1"/>
                </a:solidFill>
                <a:latin typeface="Nunito"/>
                <a:ea typeface="Nunito"/>
                <a:cs typeface="Nunito"/>
                <a:sym typeface="Nunito"/>
              </a:rPr>
              <a:t>Agenda</a:t>
            </a:r>
            <a:endParaRPr b="1">
              <a:latin typeface="Nunito"/>
              <a:ea typeface="Nunito"/>
              <a:cs typeface="Nunito"/>
              <a:sym typeface="Nunito"/>
            </a:endParaRPr>
          </a:p>
        </p:txBody>
      </p:sp>
      <p:sp>
        <p:nvSpPr>
          <p:cNvPr id="31" name="Google Shape;31;p3"/>
          <p:cNvSpPr txBox="1"/>
          <p:nvPr>
            <p:ph idx="1" type="subTitle"/>
          </p:nvPr>
        </p:nvSpPr>
        <p:spPr>
          <a:xfrm>
            <a:off x="7297525" y="2862025"/>
            <a:ext cx="4435500" cy="3561900"/>
          </a:xfrm>
          <a:prstGeom prst="rect">
            <a:avLst/>
          </a:prstGeom>
        </p:spPr>
        <p:txBody>
          <a:bodyPr anchorCtr="0" anchor="t" bIns="45700" lIns="91425" spcFirstLastPara="1" rIns="91425" wrap="square" tIns="45700">
            <a:noAutofit/>
          </a:bodyPr>
          <a:lstStyle>
            <a:lvl1pPr lvl="0">
              <a:spcBef>
                <a:spcPts val="1000"/>
              </a:spcBef>
              <a:spcAft>
                <a:spcPts val="0"/>
              </a:spcAft>
              <a:buNone/>
              <a:defRPr/>
            </a:lvl1pPr>
            <a:lvl2pPr lvl="1">
              <a:spcBef>
                <a:spcPts val="1000"/>
              </a:spcBef>
              <a:spcAft>
                <a:spcPts val="0"/>
              </a:spcAft>
              <a:buNone/>
              <a:defRPr/>
            </a:lvl2pPr>
            <a:lvl3pPr lvl="2">
              <a:spcBef>
                <a:spcPts val="1000"/>
              </a:spcBef>
              <a:spcAft>
                <a:spcPts val="0"/>
              </a:spcAft>
              <a:buNone/>
              <a:defRPr/>
            </a:lvl3pPr>
            <a:lvl4pPr lvl="3">
              <a:spcBef>
                <a:spcPts val="1000"/>
              </a:spcBef>
              <a:spcAft>
                <a:spcPts val="0"/>
              </a:spcAft>
              <a:buNone/>
              <a:defRPr/>
            </a:lvl4pPr>
            <a:lvl5pPr lvl="4">
              <a:spcBef>
                <a:spcPts val="1000"/>
              </a:spcBef>
              <a:spcAft>
                <a:spcPts val="0"/>
              </a:spcAft>
              <a:buNone/>
              <a:defRPr/>
            </a:lvl5pPr>
            <a:lvl6pPr lvl="5">
              <a:spcBef>
                <a:spcPts val="1000"/>
              </a:spcBef>
              <a:spcAft>
                <a:spcPts val="0"/>
              </a:spcAft>
              <a:buNone/>
              <a:defRPr/>
            </a:lvl6pPr>
            <a:lvl7pPr lvl="6">
              <a:spcBef>
                <a:spcPts val="1000"/>
              </a:spcBef>
              <a:spcAft>
                <a:spcPts val="0"/>
              </a:spcAft>
              <a:buNone/>
              <a:defRPr/>
            </a:lvl7pPr>
            <a:lvl8pPr lvl="7">
              <a:spcBef>
                <a:spcPts val="1000"/>
              </a:spcBef>
              <a:spcAft>
                <a:spcPts val="0"/>
              </a:spcAft>
              <a:buNone/>
              <a:defRPr/>
            </a:lvl8pPr>
            <a:lvl9pPr lvl="8">
              <a:spcBef>
                <a:spcPts val="1000"/>
              </a:spcBef>
              <a:spcAft>
                <a:spcPts val="0"/>
              </a:spcAft>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content">
  <p:cSld name="Text content">
    <p:spTree>
      <p:nvGrpSpPr>
        <p:cNvPr id="32" name="Shape 32"/>
        <p:cNvGrpSpPr/>
        <p:nvPr/>
      </p:nvGrpSpPr>
      <p:grpSpPr>
        <a:xfrm>
          <a:off x="0" y="0"/>
          <a:ext cx="0" cy="0"/>
          <a:chOff x="0" y="0"/>
          <a:chExt cx="0" cy="0"/>
        </a:xfrm>
      </p:grpSpPr>
      <p:pic>
        <p:nvPicPr>
          <p:cNvPr descr="Image" id="33" name="Google Shape;33;p4"/>
          <p:cNvPicPr preferRelativeResize="0"/>
          <p:nvPr/>
        </p:nvPicPr>
        <p:blipFill rotWithShape="1">
          <a:blip r:embed="rId2">
            <a:alphaModFix/>
          </a:blip>
          <a:srcRect b="0" l="0" r="0" t="0"/>
          <a:stretch/>
        </p:blipFill>
        <p:spPr>
          <a:xfrm rot="10800000">
            <a:off x="11526723" y="6400800"/>
            <a:ext cx="673588" cy="457200"/>
          </a:xfrm>
          <a:prstGeom prst="rect">
            <a:avLst/>
          </a:prstGeom>
          <a:noFill/>
          <a:ln>
            <a:noFill/>
          </a:ln>
        </p:spPr>
      </p:pic>
      <p:pic>
        <p:nvPicPr>
          <p:cNvPr descr="Image" id="34" name="Google Shape;34;p4"/>
          <p:cNvPicPr preferRelativeResize="0"/>
          <p:nvPr/>
        </p:nvPicPr>
        <p:blipFill rotWithShape="1">
          <a:blip r:embed="rId3">
            <a:alphaModFix/>
          </a:blip>
          <a:srcRect b="0" l="0" r="0" t="0"/>
          <a:stretch/>
        </p:blipFill>
        <p:spPr>
          <a:xfrm>
            <a:off x="-1" y="1"/>
            <a:ext cx="1200151" cy="942974"/>
          </a:xfrm>
          <a:prstGeom prst="rect">
            <a:avLst/>
          </a:prstGeom>
          <a:noFill/>
          <a:ln>
            <a:noFill/>
          </a:ln>
        </p:spPr>
      </p:pic>
      <p:pic>
        <p:nvPicPr>
          <p:cNvPr descr="Image" id="35" name="Google Shape;35;p4"/>
          <p:cNvPicPr preferRelativeResize="0"/>
          <p:nvPr/>
        </p:nvPicPr>
        <p:blipFill rotWithShape="1">
          <a:blip r:embed="rId4">
            <a:alphaModFix/>
          </a:blip>
          <a:srcRect b="0" l="0" r="0" t="0"/>
          <a:stretch/>
        </p:blipFill>
        <p:spPr>
          <a:xfrm>
            <a:off x="155129" y="151881"/>
            <a:ext cx="426818" cy="553480"/>
          </a:xfrm>
          <a:prstGeom prst="rect">
            <a:avLst/>
          </a:prstGeom>
          <a:noFill/>
          <a:ln>
            <a:noFill/>
          </a:ln>
        </p:spPr>
      </p:pic>
      <p:cxnSp>
        <p:nvCxnSpPr>
          <p:cNvPr id="36" name="Google Shape;36;p4"/>
          <p:cNvCxnSpPr/>
          <p:nvPr/>
        </p:nvCxnSpPr>
        <p:spPr>
          <a:xfrm>
            <a:off x="0" y="937662"/>
            <a:ext cx="12200312" cy="0"/>
          </a:xfrm>
          <a:prstGeom prst="straightConnector1">
            <a:avLst/>
          </a:prstGeom>
          <a:noFill/>
          <a:ln cap="flat" cmpd="sng" w="19050">
            <a:solidFill>
              <a:srgbClr val="65D9F8"/>
            </a:solidFill>
            <a:prstDash val="solid"/>
            <a:miter lim="400000"/>
            <a:headEnd len="sm" w="sm" type="none"/>
            <a:tailEnd len="sm" w="sm" type="none"/>
          </a:ln>
        </p:spPr>
      </p:cxnSp>
      <p:sp>
        <p:nvSpPr>
          <p:cNvPr id="37" name="Google Shape;37;p4"/>
          <p:cNvSpPr txBox="1"/>
          <p:nvPr>
            <p:ph type="title"/>
          </p:nvPr>
        </p:nvSpPr>
        <p:spPr>
          <a:xfrm>
            <a:off x="1200150" y="91443"/>
            <a:ext cx="10533126" cy="783828"/>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38" name="Google Shape;38;p4"/>
          <p:cNvSpPr txBox="1"/>
          <p:nvPr/>
        </p:nvSpPr>
        <p:spPr>
          <a:xfrm>
            <a:off x="0" y="6603600"/>
            <a:ext cx="41478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dk1"/>
                </a:solidFill>
                <a:latin typeface="Nunito"/>
                <a:ea typeface="Nunito"/>
                <a:cs typeface="Nunito"/>
                <a:sym typeface="Nunito"/>
              </a:rPr>
              <a:t>© 20</a:t>
            </a:r>
            <a:r>
              <a:rPr b="1" lang="en-US" sz="1000">
                <a:solidFill>
                  <a:schemeClr val="dk1"/>
                </a:solidFill>
                <a:latin typeface="Nunito"/>
                <a:ea typeface="Nunito"/>
                <a:cs typeface="Nunito"/>
                <a:sym typeface="Nunito"/>
              </a:rPr>
              <a:t>20</a:t>
            </a:r>
            <a:r>
              <a:rPr b="1" i="0" lang="en-US" sz="1000" u="none" cap="none" strike="noStrike">
                <a:solidFill>
                  <a:schemeClr val="dk1"/>
                </a:solidFill>
                <a:latin typeface="Nunito"/>
                <a:ea typeface="Nunito"/>
                <a:cs typeface="Nunito"/>
                <a:sym typeface="Nunito"/>
              </a:rPr>
              <a:t> KOKO Networks Limited – Proprietary &amp; Confidential </a:t>
            </a:r>
            <a:endParaRPr b="1"/>
          </a:p>
        </p:txBody>
      </p:sp>
      <p:sp>
        <p:nvSpPr>
          <p:cNvPr id="39" name="Google Shape;39;p4"/>
          <p:cNvSpPr txBox="1"/>
          <p:nvPr>
            <p:ph idx="1" type="subTitle"/>
          </p:nvPr>
        </p:nvSpPr>
        <p:spPr>
          <a:xfrm>
            <a:off x="458724" y="1332470"/>
            <a:ext cx="11274552" cy="4851965"/>
          </a:xfrm>
          <a:prstGeom prst="rect">
            <a:avLst/>
          </a:prstGeom>
          <a:noFill/>
          <a:ln>
            <a:noFill/>
          </a:ln>
        </p:spPr>
        <p:txBody>
          <a:bodyPr anchorCtr="0" anchor="t" bIns="45700" lIns="91425" spcFirstLastPara="1" rIns="91425" wrap="square" tIns="45700">
            <a:noAutofit/>
          </a:bodyPr>
          <a:lstStyle>
            <a:lvl1pPr lvl="0" algn="l">
              <a:lnSpc>
                <a:spcPct val="120000"/>
              </a:lnSpc>
              <a:spcBef>
                <a:spcPts val="1000"/>
              </a:spcBef>
              <a:spcAft>
                <a:spcPts val="0"/>
              </a:spcAft>
              <a:buClr>
                <a:schemeClr val="dk1"/>
              </a:buClr>
              <a:buSzPts val="2800"/>
              <a:buNone/>
              <a:defRPr b="0" sz="28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cxnSp>
        <p:nvCxnSpPr>
          <p:cNvPr id="40" name="Google Shape;40;p4"/>
          <p:cNvCxnSpPr/>
          <p:nvPr/>
        </p:nvCxnSpPr>
        <p:spPr>
          <a:xfrm>
            <a:off x="-1" y="6387223"/>
            <a:ext cx="12198096" cy="13577"/>
          </a:xfrm>
          <a:prstGeom prst="straightConnector1">
            <a:avLst/>
          </a:prstGeom>
          <a:noFill/>
          <a:ln cap="flat" cmpd="sng" w="12700">
            <a:solidFill>
              <a:srgbClr val="000000"/>
            </a:solidFill>
            <a:prstDash val="solid"/>
            <a:miter lim="400000"/>
            <a:headEnd len="sm" w="sm" type="none"/>
            <a:tailEnd len="sm" w="sm" type="none"/>
          </a:ln>
        </p:spPr>
      </p:cxnSp>
      <p:sp>
        <p:nvSpPr>
          <p:cNvPr id="41" name="Google Shape;41;p4"/>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lvl1pPr lvl="0" algn="ctr">
              <a:buNone/>
              <a:defRPr b="1" sz="1400">
                <a:solidFill>
                  <a:srgbClr val="FFFFFF"/>
                </a:solidFill>
                <a:latin typeface="Nunito"/>
                <a:ea typeface="Nunito"/>
                <a:cs typeface="Nunito"/>
                <a:sym typeface="Nunito"/>
              </a:defRPr>
            </a:lvl1pPr>
            <a:lvl2pPr lvl="1" algn="ctr">
              <a:buNone/>
              <a:defRPr b="1" sz="1400">
                <a:solidFill>
                  <a:srgbClr val="FFFFFF"/>
                </a:solidFill>
                <a:latin typeface="Nunito"/>
                <a:ea typeface="Nunito"/>
                <a:cs typeface="Nunito"/>
                <a:sym typeface="Nunito"/>
              </a:defRPr>
            </a:lvl2pPr>
            <a:lvl3pPr lvl="2" algn="ctr">
              <a:buNone/>
              <a:defRPr b="1" sz="1400">
                <a:solidFill>
                  <a:srgbClr val="FFFFFF"/>
                </a:solidFill>
                <a:latin typeface="Nunito"/>
                <a:ea typeface="Nunito"/>
                <a:cs typeface="Nunito"/>
                <a:sym typeface="Nunito"/>
              </a:defRPr>
            </a:lvl3pPr>
            <a:lvl4pPr lvl="3" algn="ctr">
              <a:buNone/>
              <a:defRPr b="1" sz="1400">
                <a:solidFill>
                  <a:srgbClr val="FFFFFF"/>
                </a:solidFill>
                <a:latin typeface="Nunito"/>
                <a:ea typeface="Nunito"/>
                <a:cs typeface="Nunito"/>
                <a:sym typeface="Nunito"/>
              </a:defRPr>
            </a:lvl4pPr>
            <a:lvl5pPr lvl="4" algn="ctr">
              <a:buNone/>
              <a:defRPr b="1" sz="1400">
                <a:solidFill>
                  <a:srgbClr val="FFFFFF"/>
                </a:solidFill>
                <a:latin typeface="Nunito"/>
                <a:ea typeface="Nunito"/>
                <a:cs typeface="Nunito"/>
                <a:sym typeface="Nunito"/>
              </a:defRPr>
            </a:lvl5pPr>
            <a:lvl6pPr lvl="5" algn="ctr">
              <a:buNone/>
              <a:defRPr b="1" sz="1400">
                <a:solidFill>
                  <a:srgbClr val="FFFFFF"/>
                </a:solidFill>
                <a:latin typeface="Nunito"/>
                <a:ea typeface="Nunito"/>
                <a:cs typeface="Nunito"/>
                <a:sym typeface="Nunito"/>
              </a:defRPr>
            </a:lvl6pPr>
            <a:lvl7pPr lvl="6" algn="ctr">
              <a:buNone/>
              <a:defRPr b="1" sz="1400">
                <a:solidFill>
                  <a:srgbClr val="FFFFFF"/>
                </a:solidFill>
                <a:latin typeface="Nunito"/>
                <a:ea typeface="Nunito"/>
                <a:cs typeface="Nunito"/>
                <a:sym typeface="Nunito"/>
              </a:defRPr>
            </a:lvl7pPr>
            <a:lvl8pPr lvl="7" algn="ctr">
              <a:buNone/>
              <a:defRPr b="1" sz="1400">
                <a:solidFill>
                  <a:srgbClr val="FFFFFF"/>
                </a:solidFill>
                <a:latin typeface="Nunito"/>
                <a:ea typeface="Nunito"/>
                <a:cs typeface="Nunito"/>
                <a:sym typeface="Nunito"/>
              </a:defRPr>
            </a:lvl8pPr>
            <a:lvl9pPr lvl="8" algn="ctr">
              <a:buNone/>
              <a:defRPr b="1" sz="1400">
                <a:solidFill>
                  <a:srgbClr val="FFFFFF"/>
                </a:solidFill>
                <a:latin typeface="Nunito"/>
                <a:ea typeface="Nunito"/>
                <a:cs typeface="Nunito"/>
                <a:sym typeface="Nunito"/>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1">
  <p:cSld name="Section break 1">
    <p:spTree>
      <p:nvGrpSpPr>
        <p:cNvPr id="42" name="Shape 42"/>
        <p:cNvGrpSpPr/>
        <p:nvPr/>
      </p:nvGrpSpPr>
      <p:grpSpPr>
        <a:xfrm>
          <a:off x="0" y="0"/>
          <a:ext cx="0" cy="0"/>
          <a:chOff x="0" y="0"/>
          <a:chExt cx="0" cy="0"/>
        </a:xfrm>
      </p:grpSpPr>
      <p:pic>
        <p:nvPicPr>
          <p:cNvPr id="43" name="Google Shape;43;p5"/>
          <p:cNvPicPr preferRelativeResize="0"/>
          <p:nvPr/>
        </p:nvPicPr>
        <p:blipFill rotWithShape="1">
          <a:blip r:embed="rId2">
            <a:alphaModFix/>
          </a:blip>
          <a:srcRect b="0" l="0" r="0" t="0"/>
          <a:stretch/>
        </p:blipFill>
        <p:spPr>
          <a:xfrm>
            <a:off x="-1" y="3347"/>
            <a:ext cx="12192000" cy="6854653"/>
          </a:xfrm>
          <a:prstGeom prst="rect">
            <a:avLst/>
          </a:prstGeom>
          <a:noFill/>
          <a:ln>
            <a:noFill/>
          </a:ln>
        </p:spPr>
      </p:pic>
      <p:pic>
        <p:nvPicPr>
          <p:cNvPr descr="Image" id="44" name="Google Shape;44;p5"/>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45" name="Google Shape;45;p5"/>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46" name="Google Shape;46;p5"/>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47" name="Google Shape;47;p5"/>
          <p:cNvSpPr txBox="1"/>
          <p:nvPr>
            <p:ph type="title"/>
          </p:nvPr>
        </p:nvSpPr>
        <p:spPr>
          <a:xfrm>
            <a:off x="6740525" y="3005087"/>
            <a:ext cx="5095875"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2400"/>
              <a:buFont typeface="Nunito"/>
              <a:buNone/>
              <a:defRPr b="1" sz="2400">
                <a:latin typeface="Nunito"/>
                <a:ea typeface="Nunito"/>
                <a:cs typeface="Nunito"/>
                <a:sym typeface="Nunito"/>
              </a:defRPr>
            </a:lvl1pPr>
            <a:lvl2pPr lvl="1" algn="l">
              <a:lnSpc>
                <a:spcPct val="90000"/>
              </a:lnSpc>
              <a:spcBef>
                <a:spcPts val="0"/>
              </a:spcBef>
              <a:spcAft>
                <a:spcPts val="0"/>
              </a:spcAft>
              <a:buSzPts val="2400"/>
              <a:buFont typeface="Nunito"/>
              <a:buNone/>
              <a:defRPr b="1" sz="2400">
                <a:latin typeface="Nunito"/>
                <a:ea typeface="Nunito"/>
                <a:cs typeface="Nunito"/>
                <a:sym typeface="Nunito"/>
              </a:defRPr>
            </a:lvl2pPr>
            <a:lvl3pPr lvl="2" algn="l">
              <a:lnSpc>
                <a:spcPct val="90000"/>
              </a:lnSpc>
              <a:spcBef>
                <a:spcPts val="0"/>
              </a:spcBef>
              <a:spcAft>
                <a:spcPts val="0"/>
              </a:spcAft>
              <a:buSzPts val="2400"/>
              <a:buFont typeface="Nunito"/>
              <a:buNone/>
              <a:defRPr b="1" sz="2400">
                <a:latin typeface="Nunito"/>
                <a:ea typeface="Nunito"/>
                <a:cs typeface="Nunito"/>
                <a:sym typeface="Nunito"/>
              </a:defRPr>
            </a:lvl3pPr>
            <a:lvl4pPr lvl="3" algn="l">
              <a:lnSpc>
                <a:spcPct val="90000"/>
              </a:lnSpc>
              <a:spcBef>
                <a:spcPts val="0"/>
              </a:spcBef>
              <a:spcAft>
                <a:spcPts val="0"/>
              </a:spcAft>
              <a:buSzPts val="2400"/>
              <a:buFont typeface="Nunito"/>
              <a:buNone/>
              <a:defRPr b="1" sz="2400">
                <a:latin typeface="Nunito"/>
                <a:ea typeface="Nunito"/>
                <a:cs typeface="Nunito"/>
                <a:sym typeface="Nunito"/>
              </a:defRPr>
            </a:lvl4pPr>
            <a:lvl5pPr lvl="4" algn="l">
              <a:lnSpc>
                <a:spcPct val="90000"/>
              </a:lnSpc>
              <a:spcBef>
                <a:spcPts val="0"/>
              </a:spcBef>
              <a:spcAft>
                <a:spcPts val="0"/>
              </a:spcAft>
              <a:buSzPts val="2400"/>
              <a:buFont typeface="Nunito"/>
              <a:buNone/>
              <a:defRPr b="1" sz="2400">
                <a:latin typeface="Nunito"/>
                <a:ea typeface="Nunito"/>
                <a:cs typeface="Nunito"/>
                <a:sym typeface="Nunito"/>
              </a:defRPr>
            </a:lvl5pPr>
            <a:lvl6pPr lvl="5" algn="l">
              <a:lnSpc>
                <a:spcPct val="90000"/>
              </a:lnSpc>
              <a:spcBef>
                <a:spcPts val="0"/>
              </a:spcBef>
              <a:spcAft>
                <a:spcPts val="0"/>
              </a:spcAft>
              <a:buSzPts val="2400"/>
              <a:buFont typeface="Nunito"/>
              <a:buNone/>
              <a:defRPr b="1" sz="2400">
                <a:latin typeface="Nunito"/>
                <a:ea typeface="Nunito"/>
                <a:cs typeface="Nunito"/>
                <a:sym typeface="Nunito"/>
              </a:defRPr>
            </a:lvl6pPr>
            <a:lvl7pPr lvl="6" algn="l">
              <a:lnSpc>
                <a:spcPct val="90000"/>
              </a:lnSpc>
              <a:spcBef>
                <a:spcPts val="0"/>
              </a:spcBef>
              <a:spcAft>
                <a:spcPts val="0"/>
              </a:spcAft>
              <a:buSzPts val="2400"/>
              <a:buFont typeface="Nunito"/>
              <a:buNone/>
              <a:defRPr b="1" sz="2400">
                <a:latin typeface="Nunito"/>
                <a:ea typeface="Nunito"/>
                <a:cs typeface="Nunito"/>
                <a:sym typeface="Nunito"/>
              </a:defRPr>
            </a:lvl7pPr>
            <a:lvl8pPr lvl="7" algn="l">
              <a:lnSpc>
                <a:spcPct val="90000"/>
              </a:lnSpc>
              <a:spcBef>
                <a:spcPts val="0"/>
              </a:spcBef>
              <a:spcAft>
                <a:spcPts val="0"/>
              </a:spcAft>
              <a:buSzPts val="2400"/>
              <a:buFont typeface="Nunito"/>
              <a:buNone/>
              <a:defRPr b="1" sz="2400">
                <a:latin typeface="Nunito"/>
                <a:ea typeface="Nunito"/>
                <a:cs typeface="Nunito"/>
                <a:sym typeface="Nunito"/>
              </a:defRPr>
            </a:lvl8pPr>
            <a:lvl9pPr lvl="8"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48" name="Google Shape;48;p5"/>
          <p:cNvSpPr txBox="1"/>
          <p:nvPr>
            <p:ph idx="1" type="subTitle"/>
          </p:nvPr>
        </p:nvSpPr>
        <p:spPr>
          <a:xfrm>
            <a:off x="6740524" y="3812970"/>
            <a:ext cx="5095875"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1800"/>
              <a:buNone/>
              <a:defRPr sz="18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800"/>
              <a:buNone/>
              <a:defRPr/>
            </a:lvl4pPr>
            <a:lvl5pPr lvl="4" algn="ctr">
              <a:lnSpc>
                <a:spcPct val="90000"/>
              </a:lnSpc>
              <a:spcBef>
                <a:spcPts val="500"/>
              </a:spcBef>
              <a:spcAft>
                <a:spcPts val="0"/>
              </a:spcAft>
              <a:buClr>
                <a:schemeClr val="dk1"/>
              </a:buClr>
              <a:buSzPts val="1800"/>
              <a:buNone/>
              <a:defRPr/>
            </a:lvl5pPr>
            <a:lvl6pPr lvl="5" algn="ctr">
              <a:lnSpc>
                <a:spcPct val="90000"/>
              </a:lnSpc>
              <a:spcBef>
                <a:spcPts val="500"/>
              </a:spcBef>
              <a:spcAft>
                <a:spcPts val="0"/>
              </a:spcAft>
              <a:buClr>
                <a:schemeClr val="dk1"/>
              </a:buClr>
              <a:buSzPts val="1800"/>
              <a:buNone/>
              <a:defRPr/>
            </a:lvl6pPr>
            <a:lvl7pPr lvl="6" algn="ctr">
              <a:lnSpc>
                <a:spcPct val="90000"/>
              </a:lnSpc>
              <a:spcBef>
                <a:spcPts val="500"/>
              </a:spcBef>
              <a:spcAft>
                <a:spcPts val="0"/>
              </a:spcAft>
              <a:buClr>
                <a:schemeClr val="dk1"/>
              </a:buClr>
              <a:buSzPts val="1800"/>
              <a:buNone/>
              <a:defRPr/>
            </a:lvl7pPr>
            <a:lvl8pPr lvl="7" algn="ctr">
              <a:lnSpc>
                <a:spcPct val="90000"/>
              </a:lnSpc>
              <a:spcBef>
                <a:spcPts val="500"/>
              </a:spcBef>
              <a:spcAft>
                <a:spcPts val="0"/>
              </a:spcAft>
              <a:buClr>
                <a:schemeClr val="dk1"/>
              </a:buClr>
              <a:buSzPts val="1800"/>
              <a:buNone/>
              <a:defRPr/>
            </a:lvl8pPr>
            <a:lvl9pPr lvl="8" algn="ctr">
              <a:lnSpc>
                <a:spcPct val="90000"/>
              </a:lnSpc>
              <a:spcBef>
                <a:spcPts val="500"/>
              </a:spcBef>
              <a:spcAft>
                <a:spcPts val="0"/>
              </a:spcAft>
              <a:buClr>
                <a:schemeClr val="dk1"/>
              </a:buClr>
              <a:buSzPts val="1800"/>
              <a:buNone/>
              <a:defRPr/>
            </a:lvl9pPr>
          </a:lstStyle>
          <a:p/>
        </p:txBody>
      </p:sp>
      <p:sp>
        <p:nvSpPr>
          <p:cNvPr id="49" name="Google Shape;49;p5"/>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a:t>
            </a:r>
            <a:r>
              <a:rPr b="1" lang="en-US" sz="1000">
                <a:solidFill>
                  <a:schemeClr val="lt1"/>
                </a:solidFill>
                <a:latin typeface="Nunito"/>
                <a:ea typeface="Nunito"/>
                <a:cs typeface="Nunito"/>
                <a:sym typeface="Nunito"/>
              </a:rPr>
              <a:t>20</a:t>
            </a:r>
            <a:r>
              <a:rPr b="1" i="0" lang="en-US" sz="1000" u="none" cap="none" strike="noStrike">
                <a:solidFill>
                  <a:schemeClr val="lt1"/>
                </a:solidFill>
                <a:latin typeface="Nunito"/>
                <a:ea typeface="Nunito"/>
                <a:cs typeface="Nunito"/>
                <a:sym typeface="Nunito"/>
              </a:rPr>
              <a:t>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2">
  <p:cSld name="Section break 2">
    <p:spTree>
      <p:nvGrpSpPr>
        <p:cNvPr id="50" name="Shape 50"/>
        <p:cNvGrpSpPr/>
        <p:nvPr/>
      </p:nvGrpSpPr>
      <p:grpSpPr>
        <a:xfrm>
          <a:off x="0" y="0"/>
          <a:ext cx="0" cy="0"/>
          <a:chOff x="0" y="0"/>
          <a:chExt cx="0" cy="0"/>
        </a:xfrm>
      </p:grpSpPr>
      <p:pic>
        <p:nvPicPr>
          <p:cNvPr id="51" name="Google Shape;51;p6"/>
          <p:cNvPicPr preferRelativeResize="0"/>
          <p:nvPr/>
        </p:nvPicPr>
        <p:blipFill rotWithShape="1">
          <a:blip r:embed="rId2">
            <a:alphaModFix/>
          </a:blip>
          <a:srcRect b="0" l="0" r="0" t="0"/>
          <a:stretch/>
        </p:blipFill>
        <p:spPr>
          <a:xfrm>
            <a:off x="0" y="3347"/>
            <a:ext cx="12192000" cy="6854653"/>
          </a:xfrm>
          <a:prstGeom prst="rect">
            <a:avLst/>
          </a:prstGeom>
          <a:noFill/>
          <a:ln>
            <a:noFill/>
          </a:ln>
        </p:spPr>
      </p:pic>
      <p:pic>
        <p:nvPicPr>
          <p:cNvPr descr="Image" id="52" name="Google Shape;52;p6"/>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53" name="Google Shape;53;p6"/>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54" name="Google Shape;54;p6"/>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55" name="Google Shape;55;p6"/>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56" name="Google Shape;56;p6"/>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57" name="Google Shape;57;p6"/>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a:t>
            </a:r>
            <a:r>
              <a:rPr b="1" lang="en-US" sz="1000">
                <a:solidFill>
                  <a:schemeClr val="lt1"/>
                </a:solidFill>
                <a:latin typeface="Nunito"/>
                <a:ea typeface="Nunito"/>
                <a:cs typeface="Nunito"/>
                <a:sym typeface="Nunito"/>
              </a:rPr>
              <a:t>20</a:t>
            </a:r>
            <a:r>
              <a:rPr b="1" i="0" lang="en-US" sz="1000" u="none" cap="none" strike="noStrike">
                <a:solidFill>
                  <a:schemeClr val="lt1"/>
                </a:solidFill>
                <a:latin typeface="Nunito"/>
                <a:ea typeface="Nunito"/>
                <a:cs typeface="Nunito"/>
                <a:sym typeface="Nunito"/>
              </a:rPr>
              <a:t>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3">
  <p:cSld name="Section break 3">
    <p:spTree>
      <p:nvGrpSpPr>
        <p:cNvPr id="58" name="Shape 58"/>
        <p:cNvGrpSpPr/>
        <p:nvPr/>
      </p:nvGrpSpPr>
      <p:grpSpPr>
        <a:xfrm>
          <a:off x="0" y="0"/>
          <a:ext cx="0" cy="0"/>
          <a:chOff x="0" y="0"/>
          <a:chExt cx="0" cy="0"/>
        </a:xfrm>
      </p:grpSpPr>
      <p:pic>
        <p:nvPicPr>
          <p:cNvPr id="59" name="Google Shape;59;p7"/>
          <p:cNvPicPr preferRelativeResize="0"/>
          <p:nvPr/>
        </p:nvPicPr>
        <p:blipFill rotWithShape="1">
          <a:blip r:embed="rId2">
            <a:alphaModFix/>
          </a:blip>
          <a:srcRect b="0" l="0" r="0" t="0"/>
          <a:stretch/>
        </p:blipFill>
        <p:spPr>
          <a:xfrm>
            <a:off x="-8709" y="0"/>
            <a:ext cx="12197954" cy="6858000"/>
          </a:xfrm>
          <a:prstGeom prst="rect">
            <a:avLst/>
          </a:prstGeom>
          <a:noFill/>
          <a:ln>
            <a:noFill/>
          </a:ln>
        </p:spPr>
      </p:pic>
      <p:pic>
        <p:nvPicPr>
          <p:cNvPr descr="Image" id="60" name="Google Shape;60;p7"/>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61" name="Google Shape;61;p7"/>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62" name="Google Shape;62;p7"/>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63" name="Google Shape;63;p7"/>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64" name="Google Shape;64;p7"/>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65" name="Google Shape;65;p7"/>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a:t>
            </a:r>
            <a:r>
              <a:rPr b="1" lang="en-US" sz="1000">
                <a:solidFill>
                  <a:schemeClr val="lt1"/>
                </a:solidFill>
                <a:latin typeface="Nunito"/>
                <a:ea typeface="Nunito"/>
                <a:cs typeface="Nunito"/>
                <a:sym typeface="Nunito"/>
              </a:rPr>
              <a:t>20</a:t>
            </a:r>
            <a:r>
              <a:rPr b="1" i="0" lang="en-US" sz="1000" u="none" cap="none" strike="noStrike">
                <a:solidFill>
                  <a:schemeClr val="lt1"/>
                </a:solidFill>
                <a:latin typeface="Nunito"/>
                <a:ea typeface="Nunito"/>
                <a:cs typeface="Nunito"/>
                <a:sym typeface="Nunito"/>
              </a:rPr>
              <a:t>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4">
  <p:cSld name="Section break 4">
    <p:spTree>
      <p:nvGrpSpPr>
        <p:cNvPr id="66" name="Shape 66"/>
        <p:cNvGrpSpPr/>
        <p:nvPr/>
      </p:nvGrpSpPr>
      <p:grpSpPr>
        <a:xfrm>
          <a:off x="0" y="0"/>
          <a:ext cx="0" cy="0"/>
          <a:chOff x="0" y="0"/>
          <a:chExt cx="0" cy="0"/>
        </a:xfrm>
      </p:grpSpPr>
      <p:pic>
        <p:nvPicPr>
          <p:cNvPr id="67" name="Google Shape;67;p8"/>
          <p:cNvPicPr preferRelativeResize="0"/>
          <p:nvPr/>
        </p:nvPicPr>
        <p:blipFill rotWithShape="1">
          <a:blip r:embed="rId2">
            <a:alphaModFix/>
          </a:blip>
          <a:srcRect b="0" l="0" r="0" t="0"/>
          <a:stretch/>
        </p:blipFill>
        <p:spPr>
          <a:xfrm>
            <a:off x="-5953" y="0"/>
            <a:ext cx="12197953" cy="6858000"/>
          </a:xfrm>
          <a:prstGeom prst="rect">
            <a:avLst/>
          </a:prstGeom>
          <a:noFill/>
          <a:ln>
            <a:noFill/>
          </a:ln>
        </p:spPr>
      </p:pic>
      <p:pic>
        <p:nvPicPr>
          <p:cNvPr descr="Image" id="68" name="Google Shape;68;p8"/>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69" name="Google Shape;69;p8"/>
          <p:cNvCxnSpPr/>
          <p:nvPr/>
        </p:nvCxnSpPr>
        <p:spPr>
          <a:xfrm>
            <a:off x="6374418" y="3641018"/>
            <a:ext cx="5462100" cy="0"/>
          </a:xfrm>
          <a:prstGeom prst="straightConnector1">
            <a:avLst/>
          </a:prstGeom>
          <a:noFill/>
          <a:ln cap="flat" cmpd="sng" w="12700">
            <a:solidFill>
              <a:srgbClr val="000000"/>
            </a:solidFill>
            <a:prstDash val="solid"/>
            <a:miter lim="400000"/>
            <a:headEnd len="sm" w="sm" type="none"/>
            <a:tailEnd len="sm" w="sm" type="none"/>
          </a:ln>
        </p:spPr>
      </p:cxnSp>
      <p:cxnSp>
        <p:nvCxnSpPr>
          <p:cNvPr id="70" name="Google Shape;70;p8"/>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71" name="Google Shape;71;p8"/>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72" name="Google Shape;72;p8"/>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73" name="Google Shape;73;p8"/>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a:t>
            </a:r>
            <a:r>
              <a:rPr b="1" lang="en-US" sz="1000">
                <a:solidFill>
                  <a:schemeClr val="lt1"/>
                </a:solidFill>
                <a:latin typeface="Nunito"/>
                <a:ea typeface="Nunito"/>
                <a:cs typeface="Nunito"/>
                <a:sym typeface="Nunito"/>
              </a:rPr>
              <a:t>20</a:t>
            </a:r>
            <a:r>
              <a:rPr b="1" i="0" lang="en-US" sz="1000" u="none" cap="none" strike="noStrike">
                <a:solidFill>
                  <a:schemeClr val="lt1"/>
                </a:solidFill>
                <a:latin typeface="Nunito"/>
                <a:ea typeface="Nunito"/>
                <a:cs typeface="Nunito"/>
                <a:sym typeface="Nunito"/>
              </a:rPr>
              <a:t>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5">
  <p:cSld name="Section break 5">
    <p:spTree>
      <p:nvGrpSpPr>
        <p:cNvPr id="74" name="Shape 74"/>
        <p:cNvGrpSpPr/>
        <p:nvPr/>
      </p:nvGrpSpPr>
      <p:grpSpPr>
        <a:xfrm>
          <a:off x="0" y="0"/>
          <a:ext cx="0" cy="0"/>
          <a:chOff x="0" y="0"/>
          <a:chExt cx="0" cy="0"/>
        </a:xfrm>
      </p:grpSpPr>
      <p:pic>
        <p:nvPicPr>
          <p:cNvPr id="75" name="Google Shape;75;p9"/>
          <p:cNvPicPr preferRelativeResize="0"/>
          <p:nvPr/>
        </p:nvPicPr>
        <p:blipFill rotWithShape="1">
          <a:blip r:embed="rId2">
            <a:alphaModFix/>
          </a:blip>
          <a:srcRect b="0" l="0" r="0" t="0"/>
          <a:stretch/>
        </p:blipFill>
        <p:spPr>
          <a:xfrm>
            <a:off x="-1" y="-18496"/>
            <a:ext cx="12188952" cy="6894992"/>
          </a:xfrm>
          <a:prstGeom prst="rect">
            <a:avLst/>
          </a:prstGeom>
          <a:noFill/>
          <a:ln>
            <a:noFill/>
          </a:ln>
        </p:spPr>
      </p:pic>
      <p:pic>
        <p:nvPicPr>
          <p:cNvPr descr="Image" id="76" name="Google Shape;76;p9"/>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77" name="Google Shape;77;p9"/>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78" name="Google Shape;78;p9"/>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79" name="Google Shape;79;p9"/>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80" name="Google Shape;80;p9"/>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81" name="Google Shape;81;p9"/>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a:t>
            </a:r>
            <a:r>
              <a:rPr b="1" lang="en-US" sz="1000">
                <a:solidFill>
                  <a:schemeClr val="lt1"/>
                </a:solidFill>
                <a:latin typeface="Nunito"/>
                <a:ea typeface="Nunito"/>
                <a:cs typeface="Nunito"/>
                <a:sym typeface="Nunito"/>
              </a:rPr>
              <a:t>20</a:t>
            </a:r>
            <a:r>
              <a:rPr b="1" i="0" lang="en-US" sz="1000" u="none" cap="none" strike="noStrike">
                <a:solidFill>
                  <a:schemeClr val="lt1"/>
                </a:solidFill>
                <a:latin typeface="Nunito"/>
                <a:ea typeface="Nunito"/>
                <a:cs typeface="Nunito"/>
                <a:sym typeface="Nunito"/>
              </a:rPr>
              <a:t>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6">
  <p:cSld name="Section break 6">
    <p:spTree>
      <p:nvGrpSpPr>
        <p:cNvPr id="82" name="Shape 82"/>
        <p:cNvGrpSpPr/>
        <p:nvPr/>
      </p:nvGrpSpPr>
      <p:grpSpPr>
        <a:xfrm>
          <a:off x="0" y="0"/>
          <a:ext cx="0" cy="0"/>
          <a:chOff x="0" y="0"/>
          <a:chExt cx="0" cy="0"/>
        </a:xfrm>
      </p:grpSpPr>
      <p:pic>
        <p:nvPicPr>
          <p:cNvPr id="83" name="Google Shape;83;p10"/>
          <p:cNvPicPr preferRelativeResize="0"/>
          <p:nvPr/>
        </p:nvPicPr>
        <p:blipFill rotWithShape="1">
          <a:blip r:embed="rId2">
            <a:alphaModFix/>
          </a:blip>
          <a:srcRect b="0" l="0" r="0" t="0"/>
          <a:stretch/>
        </p:blipFill>
        <p:spPr>
          <a:xfrm>
            <a:off x="0" y="0"/>
            <a:ext cx="12197954" cy="6858000"/>
          </a:xfrm>
          <a:prstGeom prst="rect">
            <a:avLst/>
          </a:prstGeom>
          <a:noFill/>
          <a:ln>
            <a:noFill/>
          </a:ln>
        </p:spPr>
      </p:pic>
      <p:pic>
        <p:nvPicPr>
          <p:cNvPr descr="Image" id="84" name="Google Shape;84;p10"/>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85" name="Google Shape;85;p10"/>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86" name="Google Shape;86;p10"/>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87" name="Google Shape;87;p10"/>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88" name="Google Shape;88;p10"/>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89" name="Google Shape;89;p10"/>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a:t>
            </a:r>
            <a:r>
              <a:rPr b="1" lang="en-US" sz="1000">
                <a:solidFill>
                  <a:schemeClr val="lt1"/>
                </a:solidFill>
                <a:latin typeface="Nunito"/>
                <a:ea typeface="Nunito"/>
                <a:cs typeface="Nunito"/>
                <a:sym typeface="Nunito"/>
              </a:rPr>
              <a:t>20</a:t>
            </a:r>
            <a:r>
              <a:rPr b="1" i="0" lang="en-US" sz="1000" u="none" cap="none" strike="noStrike">
                <a:solidFill>
                  <a:schemeClr val="lt1"/>
                </a:solidFill>
                <a:latin typeface="Nunito"/>
                <a:ea typeface="Nunito"/>
                <a:cs typeface="Nunito"/>
                <a:sym typeface="Nunito"/>
              </a:rPr>
              <a:t>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4.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19" Type="http://schemas.openxmlformats.org/officeDocument/2006/relationships/theme" Target="../theme/theme2.xml"/><Relationship Id="rId6" Type="http://schemas.openxmlformats.org/officeDocument/2006/relationships/slideLayout" Target="../slideLayouts/slideLayout5.xml"/><Relationship Id="rId18" Type="http://schemas.openxmlformats.org/officeDocument/2006/relationships/slideLayout" Target="../slideLayouts/slideLayout17.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pic>
        <p:nvPicPr>
          <p:cNvPr id="10" name="Google Shape;10;p1"/>
          <p:cNvPicPr preferRelativeResize="0"/>
          <p:nvPr/>
        </p:nvPicPr>
        <p:blipFill rotWithShape="1">
          <a:blip r:embed="rId1">
            <a:alphaModFix/>
          </a:blip>
          <a:srcRect b="0" l="0" r="0" t="0"/>
          <a:stretch/>
        </p:blipFill>
        <p:spPr>
          <a:xfrm>
            <a:off x="1588" y="1588"/>
            <a:ext cx="1588" cy="1588"/>
          </a:xfrm>
          <a:prstGeom prst="rect">
            <a:avLst/>
          </a:prstGeom>
          <a:noFill/>
          <a:ln>
            <a:noFill/>
          </a:ln>
        </p:spPr>
      </p:pic>
      <p:sp>
        <p:nvSpPr>
          <p:cNvPr id="11" name="Google Shape;11;p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1pPr>
            <a:lvl2pPr lvl="1"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2pPr>
            <a:lvl3pPr lvl="2"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3pPr>
            <a:lvl4pPr lvl="3"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4pPr>
            <a:lvl5pPr lvl="4"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5pPr>
            <a:lvl6pPr lvl="5"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6pPr>
            <a:lvl7pPr lvl="6"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7pPr>
            <a:lvl8pPr lvl="7"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8pPr>
            <a:lvl9pPr lvl="8"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9pPr>
          </a:lstStyle>
          <a:p/>
        </p:txBody>
      </p:sp>
      <p:sp>
        <p:nvSpPr>
          <p:cNvPr id="12" name="Google Shape;12;p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Nunito SemiBold"/>
              <a:buChar char="•"/>
              <a:defRPr i="0" sz="2800" u="none" cap="none" strike="noStrike">
                <a:solidFill>
                  <a:schemeClr val="dk1"/>
                </a:solidFill>
                <a:latin typeface="Nunito SemiBold"/>
                <a:ea typeface="Nunito SemiBold"/>
                <a:cs typeface="Nunito SemiBold"/>
                <a:sym typeface="Nunito SemiBold"/>
              </a:defRPr>
            </a:lvl1pPr>
            <a:lvl2pPr indent="-381000" lvl="1" marL="914400" marR="0" rtl="0" algn="l">
              <a:lnSpc>
                <a:spcPct val="90000"/>
              </a:lnSpc>
              <a:spcBef>
                <a:spcPts val="500"/>
              </a:spcBef>
              <a:spcAft>
                <a:spcPts val="0"/>
              </a:spcAft>
              <a:buClr>
                <a:schemeClr val="dk1"/>
              </a:buClr>
              <a:buSzPts val="2400"/>
              <a:buFont typeface="Nunito SemiBold"/>
              <a:buChar char="•"/>
              <a:defRPr i="0" sz="2400" u="none" cap="none" strike="noStrike">
                <a:solidFill>
                  <a:schemeClr val="dk1"/>
                </a:solidFill>
                <a:latin typeface="Nunito SemiBold"/>
                <a:ea typeface="Nunito SemiBold"/>
                <a:cs typeface="Nunito SemiBold"/>
                <a:sym typeface="Nunito SemiBold"/>
              </a:defRPr>
            </a:lvl2pPr>
            <a:lvl3pPr indent="-355600" lvl="2" marL="1371600" marR="0" rtl="0" algn="l">
              <a:lnSpc>
                <a:spcPct val="90000"/>
              </a:lnSpc>
              <a:spcBef>
                <a:spcPts val="500"/>
              </a:spcBef>
              <a:spcAft>
                <a:spcPts val="0"/>
              </a:spcAft>
              <a:buClr>
                <a:schemeClr val="dk1"/>
              </a:buClr>
              <a:buSzPts val="2000"/>
              <a:buFont typeface="Nunito SemiBold"/>
              <a:buChar char="•"/>
              <a:defRPr i="0" sz="2000" u="none" cap="none" strike="noStrike">
                <a:solidFill>
                  <a:schemeClr val="dk1"/>
                </a:solidFill>
                <a:latin typeface="Nunito SemiBold"/>
                <a:ea typeface="Nunito SemiBold"/>
                <a:cs typeface="Nunito SemiBold"/>
                <a:sym typeface="Nunito SemiBold"/>
              </a:defRPr>
            </a:lvl3pPr>
            <a:lvl4pPr indent="-342900" lvl="3" marL="18288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4pPr>
            <a:lvl5pPr indent="-342900" lvl="4" marL="22860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5pPr>
            <a:lvl6pPr indent="-342900" lvl="5" marL="27432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6pPr>
            <a:lvl7pPr indent="-342900" lvl="6" marL="32004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7pPr>
            <a:lvl8pPr indent="-342900" lvl="7" marL="36576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8pPr>
            <a:lvl9pPr indent="-342900" lvl="8" marL="41148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9pPr>
          </a:lstStyle>
          <a:p/>
        </p:txBody>
      </p:sp>
      <p:sp>
        <p:nvSpPr>
          <p:cNvPr id="13" name="Google Shape;13;p1"/>
          <p:cNvSpPr txBox="1"/>
          <p:nvPr>
            <p:ph idx="12" type="sldNum"/>
          </p:nvPr>
        </p:nvSpPr>
        <p:spPr>
          <a:xfrm>
            <a:off x="11409045" y="6333134"/>
            <a:ext cx="731700" cy="525000"/>
          </a:xfrm>
          <a:prstGeom prst="rect">
            <a:avLst/>
          </a:prstGeom>
          <a:noFill/>
          <a:ln>
            <a:noFill/>
          </a:ln>
        </p:spPr>
        <p:txBody>
          <a:bodyPr anchorCtr="0" anchor="t" bIns="91425" lIns="91425" spcFirstLastPara="1" rIns="91425" wrap="square" tIns="91425">
            <a:noAutofit/>
          </a:bodyPr>
          <a:lstStyle>
            <a:lvl1pPr lvl="0" algn="r">
              <a:buNone/>
              <a:defRPr sz="1300">
                <a:solidFill>
                  <a:schemeClr val="dk1"/>
                </a:solidFill>
                <a:latin typeface="Nunito SemiBold"/>
                <a:ea typeface="Nunito SemiBold"/>
                <a:cs typeface="Nunito SemiBold"/>
                <a:sym typeface="Nunito SemiBold"/>
              </a:defRPr>
            </a:lvl1pPr>
            <a:lvl2pPr lvl="1" algn="r">
              <a:buNone/>
              <a:defRPr sz="1300">
                <a:solidFill>
                  <a:schemeClr val="dk1"/>
                </a:solidFill>
                <a:latin typeface="Nunito SemiBold"/>
                <a:ea typeface="Nunito SemiBold"/>
                <a:cs typeface="Nunito SemiBold"/>
                <a:sym typeface="Nunito SemiBold"/>
              </a:defRPr>
            </a:lvl2pPr>
            <a:lvl3pPr lvl="2" algn="r">
              <a:buNone/>
              <a:defRPr sz="1300">
                <a:solidFill>
                  <a:schemeClr val="dk1"/>
                </a:solidFill>
                <a:latin typeface="Nunito SemiBold"/>
                <a:ea typeface="Nunito SemiBold"/>
                <a:cs typeface="Nunito SemiBold"/>
                <a:sym typeface="Nunito SemiBold"/>
              </a:defRPr>
            </a:lvl3pPr>
            <a:lvl4pPr lvl="3" algn="r">
              <a:buNone/>
              <a:defRPr sz="1300">
                <a:solidFill>
                  <a:schemeClr val="dk1"/>
                </a:solidFill>
                <a:latin typeface="Nunito SemiBold"/>
                <a:ea typeface="Nunito SemiBold"/>
                <a:cs typeface="Nunito SemiBold"/>
                <a:sym typeface="Nunito SemiBold"/>
              </a:defRPr>
            </a:lvl4pPr>
            <a:lvl5pPr lvl="4" algn="r">
              <a:buNone/>
              <a:defRPr sz="1300">
                <a:solidFill>
                  <a:schemeClr val="dk1"/>
                </a:solidFill>
                <a:latin typeface="Nunito SemiBold"/>
                <a:ea typeface="Nunito SemiBold"/>
                <a:cs typeface="Nunito SemiBold"/>
                <a:sym typeface="Nunito SemiBold"/>
              </a:defRPr>
            </a:lvl5pPr>
            <a:lvl6pPr lvl="5" algn="r">
              <a:buNone/>
              <a:defRPr sz="1300">
                <a:solidFill>
                  <a:schemeClr val="dk1"/>
                </a:solidFill>
                <a:latin typeface="Nunito SemiBold"/>
                <a:ea typeface="Nunito SemiBold"/>
                <a:cs typeface="Nunito SemiBold"/>
                <a:sym typeface="Nunito SemiBold"/>
              </a:defRPr>
            </a:lvl6pPr>
            <a:lvl7pPr lvl="6" algn="r">
              <a:buNone/>
              <a:defRPr sz="1300">
                <a:solidFill>
                  <a:schemeClr val="dk1"/>
                </a:solidFill>
                <a:latin typeface="Nunito SemiBold"/>
                <a:ea typeface="Nunito SemiBold"/>
                <a:cs typeface="Nunito SemiBold"/>
                <a:sym typeface="Nunito SemiBold"/>
              </a:defRPr>
            </a:lvl7pPr>
            <a:lvl8pPr lvl="7" algn="r">
              <a:buNone/>
              <a:defRPr sz="1300">
                <a:solidFill>
                  <a:schemeClr val="dk1"/>
                </a:solidFill>
                <a:latin typeface="Nunito SemiBold"/>
                <a:ea typeface="Nunito SemiBold"/>
                <a:cs typeface="Nunito SemiBold"/>
                <a:sym typeface="Nunito SemiBold"/>
              </a:defRPr>
            </a:lvl8pPr>
            <a:lvl9pPr lvl="8" algn="r">
              <a:buNone/>
              <a:defRPr sz="1300">
                <a:solidFill>
                  <a:schemeClr val="dk1"/>
                </a:solidFill>
                <a:latin typeface="Nunito SemiBold"/>
                <a:ea typeface="Nunito SemiBold"/>
                <a:cs typeface="Nunito SemiBold"/>
                <a:sym typeface="Nunito SemiBold"/>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 Id="rId3"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1.png"/><Relationship Id="rId4" Type="http://schemas.openxmlformats.org/officeDocument/2006/relationships/hyperlink" Target="https://docs.google.com/spreadsheets/d/1w--80l3jAjSNKmMeepFo_KPQe6PS0H7u8KdZUu3akc4/edit#gid=2110694505" TargetMode="External"/><Relationship Id="rId9" Type="http://schemas.openxmlformats.org/officeDocument/2006/relationships/image" Target="../media/image26.png"/><Relationship Id="rId5" Type="http://schemas.openxmlformats.org/officeDocument/2006/relationships/hyperlink" Target="https://docs.google.com/spreadsheets/d/1w--80l3jAjSNKmMeepFo_KPQe6PS0H7u8KdZUu3akc4/edit#gid=840753184" TargetMode="External"/><Relationship Id="rId6" Type="http://schemas.openxmlformats.org/officeDocument/2006/relationships/hyperlink" Target="https://drive.google.com/file/d/1QBzGJpxYDiq0W-Ubm8OV2WLVWV9V2n9o/view?usp=sharing" TargetMode="External"/><Relationship Id="rId7" Type="http://schemas.openxmlformats.org/officeDocument/2006/relationships/image" Target="../media/image25.png"/><Relationship Id="rId8"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19"/>
          <p:cNvSpPr txBox="1"/>
          <p:nvPr>
            <p:ph type="title"/>
          </p:nvPr>
        </p:nvSpPr>
        <p:spPr>
          <a:xfrm>
            <a:off x="6257925" y="2738154"/>
            <a:ext cx="5369533" cy="746225"/>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Agent Network Platform</a:t>
            </a:r>
            <a:endParaRPr/>
          </a:p>
        </p:txBody>
      </p:sp>
      <p:sp>
        <p:nvSpPr>
          <p:cNvPr id="166" name="Google Shape;166;p19"/>
          <p:cNvSpPr txBox="1"/>
          <p:nvPr>
            <p:ph idx="1" type="subTitle"/>
          </p:nvPr>
        </p:nvSpPr>
        <p:spPr>
          <a:xfrm>
            <a:off x="6257924" y="3711370"/>
            <a:ext cx="5369533" cy="746225"/>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2400"/>
              <a:buNone/>
            </a:pPr>
            <a:r>
              <a:rPr lang="en-US"/>
              <a:t>Managing agent network on system</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28"/>
          <p:cNvSpPr txBox="1"/>
          <p:nvPr>
            <p:ph type="title"/>
          </p:nvPr>
        </p:nvSpPr>
        <p:spPr>
          <a:xfrm>
            <a:off x="1200150" y="91450"/>
            <a:ext cx="80229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Onboarding</a:t>
            </a:r>
            <a:endParaRPr/>
          </a:p>
        </p:txBody>
      </p:sp>
      <p:sp>
        <p:nvSpPr>
          <p:cNvPr id="268" name="Google Shape;268;p28"/>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
        <p:nvSpPr>
          <p:cNvPr id="269" name="Google Shape;269;p28"/>
          <p:cNvSpPr/>
          <p:nvPr/>
        </p:nvSpPr>
        <p:spPr>
          <a:xfrm>
            <a:off x="473375" y="1318700"/>
            <a:ext cx="201300" cy="2133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28"/>
          <p:cNvSpPr/>
          <p:nvPr/>
        </p:nvSpPr>
        <p:spPr>
          <a:xfrm>
            <a:off x="1322492" y="989750"/>
            <a:ext cx="1452000" cy="871200"/>
          </a:xfrm>
          <a:prstGeom prst="rect">
            <a:avLst/>
          </a:prstGeom>
          <a:solidFill>
            <a:srgbClr val="65D9F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Nunito"/>
                <a:ea typeface="Nunito"/>
                <a:cs typeface="Nunito"/>
                <a:sym typeface="Nunito"/>
              </a:rPr>
              <a:t>Agent Application</a:t>
            </a:r>
            <a:endParaRPr>
              <a:latin typeface="Nunito"/>
              <a:ea typeface="Nunito"/>
              <a:cs typeface="Nunito"/>
              <a:sym typeface="Nunito"/>
            </a:endParaRPr>
          </a:p>
        </p:txBody>
      </p:sp>
      <p:sp>
        <p:nvSpPr>
          <p:cNvPr id="271" name="Google Shape;271;p28"/>
          <p:cNvSpPr/>
          <p:nvPr/>
        </p:nvSpPr>
        <p:spPr>
          <a:xfrm>
            <a:off x="1322492" y="2127750"/>
            <a:ext cx="1452000" cy="871200"/>
          </a:xfrm>
          <a:prstGeom prst="rect">
            <a:avLst/>
          </a:prstGeom>
          <a:solidFill>
            <a:srgbClr val="EFEFE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US">
                <a:latin typeface="Nunito"/>
                <a:ea typeface="Nunito"/>
                <a:cs typeface="Nunito"/>
                <a:sym typeface="Nunito"/>
              </a:rPr>
              <a:t>Inspection</a:t>
            </a:r>
            <a:endParaRPr>
              <a:latin typeface="Nunito"/>
              <a:ea typeface="Nunito"/>
              <a:cs typeface="Nunito"/>
              <a:sym typeface="Nunito"/>
            </a:endParaRPr>
          </a:p>
        </p:txBody>
      </p:sp>
      <p:sp>
        <p:nvSpPr>
          <p:cNvPr id="272" name="Google Shape;272;p28"/>
          <p:cNvSpPr/>
          <p:nvPr/>
        </p:nvSpPr>
        <p:spPr>
          <a:xfrm>
            <a:off x="3315050" y="2290950"/>
            <a:ext cx="604200" cy="544800"/>
          </a:xfrm>
          <a:prstGeom prst="diamond">
            <a:avLst/>
          </a:prstGeom>
          <a:solidFill>
            <a:srgbClr val="65D9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28"/>
          <p:cNvSpPr/>
          <p:nvPr/>
        </p:nvSpPr>
        <p:spPr>
          <a:xfrm>
            <a:off x="2891142" y="3381750"/>
            <a:ext cx="1452000" cy="871200"/>
          </a:xfrm>
          <a:prstGeom prst="rect">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Nunito"/>
                <a:ea typeface="Nunito"/>
                <a:cs typeface="Nunito"/>
                <a:sym typeface="Nunito"/>
              </a:rPr>
              <a:t>Archive agent &amp; shop</a:t>
            </a:r>
            <a:endParaRPr>
              <a:latin typeface="Nunito"/>
              <a:ea typeface="Nunito"/>
              <a:cs typeface="Nunito"/>
              <a:sym typeface="Nunito"/>
            </a:endParaRPr>
          </a:p>
        </p:txBody>
      </p:sp>
      <p:sp>
        <p:nvSpPr>
          <p:cNvPr id="274" name="Google Shape;274;p28"/>
          <p:cNvSpPr/>
          <p:nvPr/>
        </p:nvSpPr>
        <p:spPr>
          <a:xfrm>
            <a:off x="4459792" y="2127750"/>
            <a:ext cx="1452000" cy="871200"/>
          </a:xfrm>
          <a:prstGeom prst="rect">
            <a:avLst/>
          </a:prstGeom>
          <a:solidFill>
            <a:srgbClr val="EFEFE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US">
                <a:latin typeface="Nunito"/>
                <a:ea typeface="Nunito"/>
                <a:cs typeface="Nunito"/>
                <a:sym typeface="Nunito"/>
              </a:rPr>
              <a:t>Deposit</a:t>
            </a:r>
            <a:endParaRPr>
              <a:latin typeface="Nunito"/>
              <a:ea typeface="Nunito"/>
              <a:cs typeface="Nunito"/>
              <a:sym typeface="Nunito"/>
            </a:endParaRPr>
          </a:p>
        </p:txBody>
      </p:sp>
      <p:sp>
        <p:nvSpPr>
          <p:cNvPr id="275" name="Google Shape;275;p28"/>
          <p:cNvSpPr/>
          <p:nvPr/>
        </p:nvSpPr>
        <p:spPr>
          <a:xfrm>
            <a:off x="7431192" y="2127750"/>
            <a:ext cx="1452000" cy="871200"/>
          </a:xfrm>
          <a:prstGeom prst="rect">
            <a:avLst/>
          </a:prstGeom>
          <a:solidFill>
            <a:srgbClr val="EFEFE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US">
                <a:latin typeface="Nunito"/>
                <a:ea typeface="Nunito"/>
                <a:cs typeface="Nunito"/>
                <a:sym typeface="Nunito"/>
              </a:rPr>
              <a:t> KYC</a:t>
            </a:r>
            <a:endParaRPr>
              <a:latin typeface="Nunito"/>
              <a:ea typeface="Nunito"/>
              <a:cs typeface="Nunito"/>
              <a:sym typeface="Nunito"/>
            </a:endParaRPr>
          </a:p>
        </p:txBody>
      </p:sp>
      <p:sp>
        <p:nvSpPr>
          <p:cNvPr id="276" name="Google Shape;276;p28"/>
          <p:cNvSpPr/>
          <p:nvPr/>
        </p:nvSpPr>
        <p:spPr>
          <a:xfrm>
            <a:off x="6416775" y="2290950"/>
            <a:ext cx="604200" cy="544800"/>
          </a:xfrm>
          <a:prstGeom prst="diamond">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77" name="Google Shape;277;p28"/>
          <p:cNvCxnSpPr>
            <a:stCxn id="269" idx="6"/>
            <a:endCxn id="270" idx="1"/>
          </p:cNvCxnSpPr>
          <p:nvPr/>
        </p:nvCxnSpPr>
        <p:spPr>
          <a:xfrm>
            <a:off x="674675" y="1425350"/>
            <a:ext cx="647700" cy="0"/>
          </a:xfrm>
          <a:prstGeom prst="straightConnector1">
            <a:avLst/>
          </a:prstGeom>
          <a:noFill/>
          <a:ln cap="flat" cmpd="sng" w="9525">
            <a:solidFill>
              <a:schemeClr val="dk2"/>
            </a:solidFill>
            <a:prstDash val="solid"/>
            <a:round/>
            <a:headEnd len="med" w="med" type="none"/>
            <a:tailEnd len="med" w="med" type="stealth"/>
          </a:ln>
        </p:spPr>
      </p:cxnSp>
      <p:cxnSp>
        <p:nvCxnSpPr>
          <p:cNvPr id="278" name="Google Shape;278;p28"/>
          <p:cNvCxnSpPr>
            <a:stCxn id="270" idx="2"/>
            <a:endCxn id="271" idx="0"/>
          </p:cNvCxnSpPr>
          <p:nvPr/>
        </p:nvCxnSpPr>
        <p:spPr>
          <a:xfrm>
            <a:off x="2048492" y="1860950"/>
            <a:ext cx="0" cy="266700"/>
          </a:xfrm>
          <a:prstGeom prst="straightConnector1">
            <a:avLst/>
          </a:prstGeom>
          <a:noFill/>
          <a:ln cap="flat" cmpd="sng" w="9525">
            <a:solidFill>
              <a:schemeClr val="dk2"/>
            </a:solidFill>
            <a:prstDash val="solid"/>
            <a:round/>
            <a:headEnd len="med" w="med" type="none"/>
            <a:tailEnd len="med" w="med" type="stealth"/>
          </a:ln>
        </p:spPr>
      </p:cxnSp>
      <p:cxnSp>
        <p:nvCxnSpPr>
          <p:cNvPr id="279" name="Google Shape;279;p28"/>
          <p:cNvCxnSpPr>
            <a:stCxn id="271" idx="3"/>
            <a:endCxn id="272" idx="1"/>
          </p:cNvCxnSpPr>
          <p:nvPr/>
        </p:nvCxnSpPr>
        <p:spPr>
          <a:xfrm>
            <a:off x="2774492" y="2563350"/>
            <a:ext cx="540600" cy="0"/>
          </a:xfrm>
          <a:prstGeom prst="straightConnector1">
            <a:avLst/>
          </a:prstGeom>
          <a:noFill/>
          <a:ln cap="flat" cmpd="sng" w="9525">
            <a:solidFill>
              <a:schemeClr val="dk2"/>
            </a:solidFill>
            <a:prstDash val="solid"/>
            <a:round/>
            <a:headEnd len="med" w="med" type="none"/>
            <a:tailEnd len="med" w="med" type="stealth"/>
          </a:ln>
        </p:spPr>
      </p:cxnSp>
      <p:cxnSp>
        <p:nvCxnSpPr>
          <p:cNvPr id="280" name="Google Shape;280;p28"/>
          <p:cNvCxnSpPr>
            <a:stCxn id="272" idx="2"/>
            <a:endCxn id="273" idx="0"/>
          </p:cNvCxnSpPr>
          <p:nvPr/>
        </p:nvCxnSpPr>
        <p:spPr>
          <a:xfrm>
            <a:off x="3617150" y="2835750"/>
            <a:ext cx="0" cy="546000"/>
          </a:xfrm>
          <a:prstGeom prst="straightConnector1">
            <a:avLst/>
          </a:prstGeom>
          <a:noFill/>
          <a:ln cap="flat" cmpd="sng" w="9525">
            <a:solidFill>
              <a:schemeClr val="dk2"/>
            </a:solidFill>
            <a:prstDash val="solid"/>
            <a:round/>
            <a:headEnd len="med" w="med" type="none"/>
            <a:tailEnd len="med" w="med" type="stealth"/>
          </a:ln>
        </p:spPr>
      </p:cxnSp>
      <p:sp>
        <p:nvSpPr>
          <p:cNvPr id="281" name="Google Shape;281;p28"/>
          <p:cNvSpPr/>
          <p:nvPr/>
        </p:nvSpPr>
        <p:spPr>
          <a:xfrm>
            <a:off x="10307842" y="2127750"/>
            <a:ext cx="1452000" cy="871200"/>
          </a:xfrm>
          <a:prstGeom prst="rect">
            <a:avLst/>
          </a:prstGeom>
          <a:solidFill>
            <a:srgbClr val="EFEFE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US">
                <a:latin typeface="Nunito"/>
                <a:ea typeface="Nunito"/>
                <a:cs typeface="Nunito"/>
                <a:sym typeface="Nunito"/>
              </a:rPr>
              <a:t>Contract</a:t>
            </a:r>
            <a:endParaRPr>
              <a:latin typeface="Nunito"/>
              <a:ea typeface="Nunito"/>
              <a:cs typeface="Nunito"/>
              <a:sym typeface="Nunito"/>
            </a:endParaRPr>
          </a:p>
        </p:txBody>
      </p:sp>
      <p:sp>
        <p:nvSpPr>
          <p:cNvPr id="282" name="Google Shape;282;p28"/>
          <p:cNvSpPr/>
          <p:nvPr/>
        </p:nvSpPr>
        <p:spPr>
          <a:xfrm>
            <a:off x="9293425" y="2290950"/>
            <a:ext cx="604200" cy="544800"/>
          </a:xfrm>
          <a:prstGeom prst="diamond">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28"/>
          <p:cNvSpPr/>
          <p:nvPr/>
        </p:nvSpPr>
        <p:spPr>
          <a:xfrm>
            <a:off x="10731750" y="3521200"/>
            <a:ext cx="604200" cy="544800"/>
          </a:xfrm>
          <a:prstGeom prst="diamond">
            <a:avLst/>
          </a:prstGeom>
          <a:solidFill>
            <a:srgbClr val="65D9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84" name="Google Shape;284;p28"/>
          <p:cNvCxnSpPr>
            <a:stCxn id="272" idx="3"/>
            <a:endCxn id="274" idx="1"/>
          </p:cNvCxnSpPr>
          <p:nvPr/>
        </p:nvCxnSpPr>
        <p:spPr>
          <a:xfrm>
            <a:off x="3919250" y="2563350"/>
            <a:ext cx="540600" cy="0"/>
          </a:xfrm>
          <a:prstGeom prst="straightConnector1">
            <a:avLst/>
          </a:prstGeom>
          <a:noFill/>
          <a:ln cap="flat" cmpd="sng" w="9525">
            <a:solidFill>
              <a:schemeClr val="dk2"/>
            </a:solidFill>
            <a:prstDash val="solid"/>
            <a:round/>
            <a:headEnd len="med" w="med" type="none"/>
            <a:tailEnd len="med" w="med" type="stealth"/>
          </a:ln>
        </p:spPr>
      </p:cxnSp>
      <p:cxnSp>
        <p:nvCxnSpPr>
          <p:cNvPr id="285" name="Google Shape;285;p28"/>
          <p:cNvCxnSpPr>
            <a:stCxn id="274" idx="3"/>
            <a:endCxn id="276" idx="1"/>
          </p:cNvCxnSpPr>
          <p:nvPr/>
        </p:nvCxnSpPr>
        <p:spPr>
          <a:xfrm>
            <a:off x="5911792" y="2563350"/>
            <a:ext cx="504900" cy="0"/>
          </a:xfrm>
          <a:prstGeom prst="straightConnector1">
            <a:avLst/>
          </a:prstGeom>
          <a:noFill/>
          <a:ln cap="flat" cmpd="sng" w="9525">
            <a:solidFill>
              <a:schemeClr val="dk2"/>
            </a:solidFill>
            <a:prstDash val="solid"/>
            <a:round/>
            <a:headEnd len="med" w="med" type="none"/>
            <a:tailEnd len="med" w="med" type="stealth"/>
          </a:ln>
        </p:spPr>
      </p:cxnSp>
      <p:cxnSp>
        <p:nvCxnSpPr>
          <p:cNvPr id="286" name="Google Shape;286;p28"/>
          <p:cNvCxnSpPr>
            <a:stCxn id="276" idx="3"/>
            <a:endCxn id="275" idx="1"/>
          </p:cNvCxnSpPr>
          <p:nvPr/>
        </p:nvCxnSpPr>
        <p:spPr>
          <a:xfrm>
            <a:off x="7020975" y="2563350"/>
            <a:ext cx="410100" cy="0"/>
          </a:xfrm>
          <a:prstGeom prst="straightConnector1">
            <a:avLst/>
          </a:prstGeom>
          <a:noFill/>
          <a:ln cap="flat" cmpd="sng" w="9525">
            <a:solidFill>
              <a:schemeClr val="dk2"/>
            </a:solidFill>
            <a:prstDash val="solid"/>
            <a:round/>
            <a:headEnd len="med" w="med" type="none"/>
            <a:tailEnd len="med" w="med" type="stealth"/>
          </a:ln>
        </p:spPr>
      </p:cxnSp>
      <p:cxnSp>
        <p:nvCxnSpPr>
          <p:cNvPr id="287" name="Google Shape;287;p28"/>
          <p:cNvCxnSpPr>
            <a:stCxn id="275" idx="3"/>
            <a:endCxn id="282" idx="1"/>
          </p:cNvCxnSpPr>
          <p:nvPr/>
        </p:nvCxnSpPr>
        <p:spPr>
          <a:xfrm>
            <a:off x="8883192" y="2563350"/>
            <a:ext cx="410100" cy="0"/>
          </a:xfrm>
          <a:prstGeom prst="straightConnector1">
            <a:avLst/>
          </a:prstGeom>
          <a:noFill/>
          <a:ln cap="flat" cmpd="sng" w="9525">
            <a:solidFill>
              <a:schemeClr val="dk2"/>
            </a:solidFill>
            <a:prstDash val="solid"/>
            <a:round/>
            <a:headEnd len="med" w="med" type="none"/>
            <a:tailEnd len="med" w="med" type="stealth"/>
          </a:ln>
        </p:spPr>
      </p:cxnSp>
      <p:sp>
        <p:nvSpPr>
          <p:cNvPr id="288" name="Google Shape;288;p28"/>
          <p:cNvSpPr txBox="1"/>
          <p:nvPr/>
        </p:nvSpPr>
        <p:spPr>
          <a:xfrm>
            <a:off x="4742175" y="1246850"/>
            <a:ext cx="2342700" cy="66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latin typeface="Nunito SemiBold"/>
                <a:ea typeface="Nunito SemiBold"/>
                <a:cs typeface="Nunito SemiBold"/>
                <a:sym typeface="Nunito SemiBold"/>
              </a:rPr>
              <a:t>While this is not part of the MVP (due to complexity) moving this on system is high value and ‘next’ in terms of priority.</a:t>
            </a:r>
            <a:endParaRPr sz="1000">
              <a:latin typeface="Nunito SemiBold"/>
              <a:ea typeface="Nunito SemiBold"/>
              <a:cs typeface="Nunito SemiBold"/>
              <a:sym typeface="Nunito SemiBold"/>
            </a:endParaRPr>
          </a:p>
        </p:txBody>
      </p:sp>
      <p:sp>
        <p:nvSpPr>
          <p:cNvPr id="289" name="Google Shape;289;p28"/>
          <p:cNvSpPr txBox="1"/>
          <p:nvPr/>
        </p:nvSpPr>
        <p:spPr>
          <a:xfrm>
            <a:off x="7485375" y="1246850"/>
            <a:ext cx="2342700" cy="66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latin typeface="Nunito SemiBold"/>
                <a:ea typeface="Nunito SemiBold"/>
                <a:cs typeface="Nunito SemiBold"/>
                <a:sym typeface="Nunito SemiBold"/>
              </a:rPr>
              <a:t>While this is not part of the MVP the KYC fields already exist in UVA so it would be easy to move this on system.</a:t>
            </a:r>
            <a:endParaRPr sz="1000">
              <a:latin typeface="Nunito SemiBold"/>
              <a:ea typeface="Nunito SemiBold"/>
              <a:cs typeface="Nunito SemiBold"/>
              <a:sym typeface="Nunito SemiBold"/>
            </a:endParaRPr>
          </a:p>
        </p:txBody>
      </p:sp>
      <p:sp>
        <p:nvSpPr>
          <p:cNvPr id="290" name="Google Shape;290;p28"/>
          <p:cNvSpPr/>
          <p:nvPr/>
        </p:nvSpPr>
        <p:spPr>
          <a:xfrm>
            <a:off x="9788350" y="146075"/>
            <a:ext cx="2091000" cy="266700"/>
          </a:xfrm>
          <a:prstGeom prst="rect">
            <a:avLst/>
          </a:prstGeom>
          <a:solidFill>
            <a:schemeClr val="lt2"/>
          </a:solid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Offline process for MVP</a:t>
            </a:r>
            <a:endParaRPr/>
          </a:p>
        </p:txBody>
      </p:sp>
      <p:sp>
        <p:nvSpPr>
          <p:cNvPr id="291" name="Google Shape;291;p28"/>
          <p:cNvSpPr/>
          <p:nvPr/>
        </p:nvSpPr>
        <p:spPr>
          <a:xfrm>
            <a:off x="9788350" y="527075"/>
            <a:ext cx="2091000" cy="266700"/>
          </a:xfrm>
          <a:prstGeom prst="rect">
            <a:avLst/>
          </a:prstGeom>
          <a:solidFill>
            <a:srgbClr val="65D9F8"/>
          </a:solidFill>
          <a:ln cap="flat" cmpd="sng" w="9525">
            <a:solidFill>
              <a:srgbClr val="65D9F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Online process for MVP</a:t>
            </a:r>
            <a:endParaRPr/>
          </a:p>
        </p:txBody>
      </p:sp>
      <p:cxnSp>
        <p:nvCxnSpPr>
          <p:cNvPr id="292" name="Google Shape;292;p28"/>
          <p:cNvCxnSpPr>
            <a:stCxn id="282" idx="3"/>
            <a:endCxn id="281" idx="1"/>
          </p:cNvCxnSpPr>
          <p:nvPr/>
        </p:nvCxnSpPr>
        <p:spPr>
          <a:xfrm>
            <a:off x="9897625" y="2563350"/>
            <a:ext cx="410100" cy="0"/>
          </a:xfrm>
          <a:prstGeom prst="straightConnector1">
            <a:avLst/>
          </a:prstGeom>
          <a:noFill/>
          <a:ln cap="flat" cmpd="sng" w="9525">
            <a:solidFill>
              <a:schemeClr val="dk2"/>
            </a:solidFill>
            <a:prstDash val="solid"/>
            <a:round/>
            <a:headEnd len="med" w="med" type="none"/>
            <a:tailEnd len="med" w="med" type="stealth"/>
          </a:ln>
        </p:spPr>
      </p:cxnSp>
      <p:cxnSp>
        <p:nvCxnSpPr>
          <p:cNvPr id="293" name="Google Shape;293;p28"/>
          <p:cNvCxnSpPr>
            <a:stCxn id="281" idx="2"/>
            <a:endCxn id="283" idx="0"/>
          </p:cNvCxnSpPr>
          <p:nvPr/>
        </p:nvCxnSpPr>
        <p:spPr>
          <a:xfrm>
            <a:off x="11033842" y="2998950"/>
            <a:ext cx="0" cy="522300"/>
          </a:xfrm>
          <a:prstGeom prst="straightConnector1">
            <a:avLst/>
          </a:prstGeom>
          <a:noFill/>
          <a:ln cap="flat" cmpd="sng" w="9525">
            <a:solidFill>
              <a:schemeClr val="dk2"/>
            </a:solidFill>
            <a:prstDash val="solid"/>
            <a:round/>
            <a:headEnd len="med" w="med" type="none"/>
            <a:tailEnd len="med" w="med" type="stealth"/>
          </a:ln>
        </p:spPr>
      </p:cxnSp>
      <p:sp>
        <p:nvSpPr>
          <p:cNvPr id="294" name="Google Shape;294;p28"/>
          <p:cNvSpPr/>
          <p:nvPr/>
        </p:nvSpPr>
        <p:spPr>
          <a:xfrm>
            <a:off x="10307842" y="4435875"/>
            <a:ext cx="1452000" cy="871200"/>
          </a:xfrm>
          <a:prstGeom prst="rect">
            <a:avLst/>
          </a:prstGeom>
          <a:solidFill>
            <a:srgbClr val="EFEFE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US">
                <a:latin typeface="Nunito"/>
                <a:ea typeface="Nunito"/>
                <a:cs typeface="Nunito"/>
                <a:sym typeface="Nunito"/>
              </a:rPr>
              <a:t>Civil works</a:t>
            </a:r>
            <a:endParaRPr>
              <a:latin typeface="Nunito"/>
              <a:ea typeface="Nunito"/>
              <a:cs typeface="Nunito"/>
              <a:sym typeface="Nunito"/>
            </a:endParaRPr>
          </a:p>
        </p:txBody>
      </p:sp>
      <p:sp>
        <p:nvSpPr>
          <p:cNvPr id="295" name="Google Shape;295;p28"/>
          <p:cNvSpPr/>
          <p:nvPr/>
        </p:nvSpPr>
        <p:spPr>
          <a:xfrm>
            <a:off x="8445629" y="5436425"/>
            <a:ext cx="1452000" cy="871200"/>
          </a:xfrm>
          <a:prstGeom prst="rect">
            <a:avLst/>
          </a:prstGeom>
          <a:solidFill>
            <a:srgbClr val="EFEFE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US">
                <a:latin typeface="Nunito"/>
                <a:ea typeface="Nunito"/>
                <a:cs typeface="Nunito"/>
                <a:sym typeface="Nunito"/>
              </a:rPr>
              <a:t>Delivery</a:t>
            </a:r>
            <a:endParaRPr>
              <a:latin typeface="Nunito"/>
              <a:ea typeface="Nunito"/>
              <a:cs typeface="Nunito"/>
              <a:sym typeface="Nunito"/>
            </a:endParaRPr>
          </a:p>
        </p:txBody>
      </p:sp>
      <p:sp>
        <p:nvSpPr>
          <p:cNvPr id="296" name="Google Shape;296;p28"/>
          <p:cNvSpPr/>
          <p:nvPr/>
        </p:nvSpPr>
        <p:spPr>
          <a:xfrm>
            <a:off x="10731750" y="5588825"/>
            <a:ext cx="604200" cy="544800"/>
          </a:xfrm>
          <a:prstGeom prst="diamond">
            <a:avLst/>
          </a:prstGeom>
          <a:solidFill>
            <a:srgbClr val="65D9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28"/>
          <p:cNvSpPr/>
          <p:nvPr/>
        </p:nvSpPr>
        <p:spPr>
          <a:xfrm>
            <a:off x="5632867" y="5436425"/>
            <a:ext cx="1452000" cy="871200"/>
          </a:xfrm>
          <a:prstGeom prst="rect">
            <a:avLst/>
          </a:prstGeom>
          <a:solidFill>
            <a:srgbClr val="EFEFE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US">
                <a:latin typeface="Nunito"/>
                <a:ea typeface="Nunito"/>
                <a:cs typeface="Nunito"/>
                <a:sym typeface="Nunito"/>
              </a:rPr>
              <a:t>Installation</a:t>
            </a:r>
            <a:endParaRPr>
              <a:latin typeface="Nunito"/>
              <a:ea typeface="Nunito"/>
              <a:cs typeface="Nunito"/>
              <a:sym typeface="Nunito"/>
            </a:endParaRPr>
          </a:p>
        </p:txBody>
      </p:sp>
      <p:sp>
        <p:nvSpPr>
          <p:cNvPr id="298" name="Google Shape;298;p28"/>
          <p:cNvSpPr/>
          <p:nvPr/>
        </p:nvSpPr>
        <p:spPr>
          <a:xfrm>
            <a:off x="7463138" y="5599625"/>
            <a:ext cx="604200" cy="544800"/>
          </a:xfrm>
          <a:prstGeom prst="diamond">
            <a:avLst/>
          </a:prstGeom>
          <a:solidFill>
            <a:srgbClr val="65D9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99" name="Google Shape;299;p28"/>
          <p:cNvCxnSpPr>
            <a:stCxn id="283" idx="2"/>
            <a:endCxn id="294" idx="0"/>
          </p:cNvCxnSpPr>
          <p:nvPr/>
        </p:nvCxnSpPr>
        <p:spPr>
          <a:xfrm>
            <a:off x="11033850" y="4066000"/>
            <a:ext cx="0" cy="369900"/>
          </a:xfrm>
          <a:prstGeom prst="straightConnector1">
            <a:avLst/>
          </a:prstGeom>
          <a:noFill/>
          <a:ln cap="flat" cmpd="sng" w="9525">
            <a:solidFill>
              <a:schemeClr val="dk2"/>
            </a:solidFill>
            <a:prstDash val="solid"/>
            <a:round/>
            <a:headEnd len="med" w="med" type="none"/>
            <a:tailEnd len="med" w="med" type="stealth"/>
          </a:ln>
        </p:spPr>
      </p:cxnSp>
      <p:cxnSp>
        <p:nvCxnSpPr>
          <p:cNvPr id="300" name="Google Shape;300;p28"/>
          <p:cNvCxnSpPr>
            <a:stCxn id="294" idx="2"/>
            <a:endCxn id="296" idx="0"/>
          </p:cNvCxnSpPr>
          <p:nvPr/>
        </p:nvCxnSpPr>
        <p:spPr>
          <a:xfrm>
            <a:off x="11033842" y="5307075"/>
            <a:ext cx="0" cy="281700"/>
          </a:xfrm>
          <a:prstGeom prst="straightConnector1">
            <a:avLst/>
          </a:prstGeom>
          <a:noFill/>
          <a:ln cap="flat" cmpd="sng" w="9525">
            <a:solidFill>
              <a:schemeClr val="dk2"/>
            </a:solidFill>
            <a:prstDash val="solid"/>
            <a:round/>
            <a:headEnd len="med" w="med" type="none"/>
            <a:tailEnd len="med" w="med" type="stealth"/>
          </a:ln>
        </p:spPr>
      </p:cxnSp>
      <p:cxnSp>
        <p:nvCxnSpPr>
          <p:cNvPr id="301" name="Google Shape;301;p28"/>
          <p:cNvCxnSpPr>
            <a:stCxn id="296" idx="1"/>
            <a:endCxn id="295" idx="3"/>
          </p:cNvCxnSpPr>
          <p:nvPr/>
        </p:nvCxnSpPr>
        <p:spPr>
          <a:xfrm flipH="1">
            <a:off x="9897750" y="5861225"/>
            <a:ext cx="834000" cy="10800"/>
          </a:xfrm>
          <a:prstGeom prst="straightConnector1">
            <a:avLst/>
          </a:prstGeom>
          <a:noFill/>
          <a:ln cap="flat" cmpd="sng" w="9525">
            <a:solidFill>
              <a:schemeClr val="dk2"/>
            </a:solidFill>
            <a:prstDash val="solid"/>
            <a:round/>
            <a:headEnd len="med" w="med" type="none"/>
            <a:tailEnd len="med" w="med" type="stealth"/>
          </a:ln>
        </p:spPr>
      </p:cxnSp>
      <p:cxnSp>
        <p:nvCxnSpPr>
          <p:cNvPr id="302" name="Google Shape;302;p28"/>
          <p:cNvCxnSpPr>
            <a:stCxn id="295" idx="1"/>
            <a:endCxn id="298" idx="3"/>
          </p:cNvCxnSpPr>
          <p:nvPr/>
        </p:nvCxnSpPr>
        <p:spPr>
          <a:xfrm rot="10800000">
            <a:off x="8067329" y="5872025"/>
            <a:ext cx="378300" cy="0"/>
          </a:xfrm>
          <a:prstGeom prst="straightConnector1">
            <a:avLst/>
          </a:prstGeom>
          <a:noFill/>
          <a:ln cap="flat" cmpd="sng" w="9525">
            <a:solidFill>
              <a:schemeClr val="dk2"/>
            </a:solidFill>
            <a:prstDash val="solid"/>
            <a:round/>
            <a:headEnd len="med" w="med" type="none"/>
            <a:tailEnd len="med" w="med" type="stealth"/>
          </a:ln>
        </p:spPr>
      </p:cxnSp>
      <p:cxnSp>
        <p:nvCxnSpPr>
          <p:cNvPr id="303" name="Google Shape;303;p28"/>
          <p:cNvCxnSpPr>
            <a:stCxn id="298" idx="1"/>
            <a:endCxn id="297" idx="3"/>
          </p:cNvCxnSpPr>
          <p:nvPr/>
        </p:nvCxnSpPr>
        <p:spPr>
          <a:xfrm rot="10800000">
            <a:off x="7084838" y="5872025"/>
            <a:ext cx="378300" cy="0"/>
          </a:xfrm>
          <a:prstGeom prst="straightConnector1">
            <a:avLst/>
          </a:prstGeom>
          <a:noFill/>
          <a:ln cap="flat" cmpd="sng" w="9525">
            <a:solidFill>
              <a:schemeClr val="dk2"/>
            </a:solidFill>
            <a:prstDash val="solid"/>
            <a:round/>
            <a:headEnd len="med" w="med" type="none"/>
            <a:tailEnd len="med" w="med" type="stealth"/>
          </a:ln>
        </p:spPr>
      </p:cxnSp>
      <p:sp>
        <p:nvSpPr>
          <p:cNvPr id="304" name="Google Shape;304;p28"/>
          <p:cNvSpPr txBox="1"/>
          <p:nvPr/>
        </p:nvSpPr>
        <p:spPr>
          <a:xfrm>
            <a:off x="3312525" y="2413525"/>
            <a:ext cx="604200" cy="213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000">
                <a:latin typeface="Nunito SemiBold"/>
                <a:ea typeface="Nunito SemiBold"/>
                <a:cs typeface="Nunito SemiBold"/>
                <a:sym typeface="Nunito SemiBold"/>
              </a:rPr>
              <a:t>Pass?</a:t>
            </a:r>
            <a:endParaRPr sz="1000">
              <a:latin typeface="Nunito SemiBold"/>
              <a:ea typeface="Nunito SemiBold"/>
              <a:cs typeface="Nunito SemiBold"/>
              <a:sym typeface="Nunito SemiBold"/>
            </a:endParaRPr>
          </a:p>
        </p:txBody>
      </p:sp>
      <p:sp>
        <p:nvSpPr>
          <p:cNvPr id="305" name="Google Shape;305;p28"/>
          <p:cNvSpPr txBox="1"/>
          <p:nvPr/>
        </p:nvSpPr>
        <p:spPr>
          <a:xfrm>
            <a:off x="6445600" y="2413525"/>
            <a:ext cx="604200" cy="213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000">
                <a:latin typeface="Nunito SemiBold"/>
                <a:ea typeface="Nunito SemiBold"/>
                <a:cs typeface="Nunito SemiBold"/>
                <a:sym typeface="Nunito SemiBold"/>
              </a:rPr>
              <a:t>Paid?</a:t>
            </a:r>
            <a:endParaRPr sz="1000">
              <a:latin typeface="Nunito SemiBold"/>
              <a:ea typeface="Nunito SemiBold"/>
              <a:cs typeface="Nunito SemiBold"/>
              <a:sym typeface="Nunito SemiBold"/>
            </a:endParaRPr>
          </a:p>
        </p:txBody>
      </p:sp>
      <p:sp>
        <p:nvSpPr>
          <p:cNvPr id="306" name="Google Shape;306;p28"/>
          <p:cNvSpPr txBox="1"/>
          <p:nvPr/>
        </p:nvSpPr>
        <p:spPr>
          <a:xfrm>
            <a:off x="9293425" y="2413525"/>
            <a:ext cx="604200" cy="213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000">
                <a:latin typeface="Nunito SemiBold"/>
                <a:ea typeface="Nunito SemiBold"/>
                <a:cs typeface="Nunito SemiBold"/>
                <a:sym typeface="Nunito SemiBold"/>
              </a:rPr>
              <a:t>Pass?</a:t>
            </a:r>
            <a:endParaRPr sz="1000">
              <a:latin typeface="Nunito SemiBold"/>
              <a:ea typeface="Nunito SemiBold"/>
              <a:cs typeface="Nunito SemiBold"/>
              <a:sym typeface="Nunito SemiBold"/>
            </a:endParaRPr>
          </a:p>
        </p:txBody>
      </p:sp>
      <p:sp>
        <p:nvSpPr>
          <p:cNvPr id="307" name="Google Shape;307;p28"/>
          <p:cNvSpPr txBox="1"/>
          <p:nvPr/>
        </p:nvSpPr>
        <p:spPr>
          <a:xfrm>
            <a:off x="10616850" y="3610775"/>
            <a:ext cx="834000" cy="213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000">
                <a:latin typeface="Nunito SemiBold"/>
                <a:ea typeface="Nunito SemiBold"/>
                <a:cs typeface="Nunito SemiBold"/>
                <a:sym typeface="Nunito SemiBold"/>
              </a:rPr>
              <a:t>Signed?</a:t>
            </a:r>
            <a:endParaRPr sz="1000">
              <a:latin typeface="Nunito SemiBold"/>
              <a:ea typeface="Nunito SemiBold"/>
              <a:cs typeface="Nunito SemiBold"/>
              <a:sym typeface="Nunito SemiBold"/>
            </a:endParaRPr>
          </a:p>
        </p:txBody>
      </p:sp>
      <p:sp>
        <p:nvSpPr>
          <p:cNvPr id="308" name="Google Shape;308;p28"/>
          <p:cNvSpPr txBox="1"/>
          <p:nvPr/>
        </p:nvSpPr>
        <p:spPr>
          <a:xfrm>
            <a:off x="10616850" y="5676950"/>
            <a:ext cx="834000" cy="213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000">
                <a:latin typeface="Nunito SemiBold"/>
                <a:ea typeface="Nunito SemiBold"/>
                <a:cs typeface="Nunito SemiBold"/>
                <a:sym typeface="Nunito SemiBold"/>
              </a:rPr>
              <a:t>Complete?</a:t>
            </a:r>
            <a:endParaRPr sz="1000">
              <a:latin typeface="Nunito SemiBold"/>
              <a:ea typeface="Nunito SemiBold"/>
              <a:cs typeface="Nunito SemiBold"/>
              <a:sym typeface="Nunito SemiBold"/>
            </a:endParaRPr>
          </a:p>
        </p:txBody>
      </p:sp>
      <p:sp>
        <p:nvSpPr>
          <p:cNvPr id="309" name="Google Shape;309;p28"/>
          <p:cNvSpPr txBox="1"/>
          <p:nvPr/>
        </p:nvSpPr>
        <p:spPr>
          <a:xfrm>
            <a:off x="7348250" y="5678375"/>
            <a:ext cx="834000" cy="213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000">
                <a:latin typeface="Nunito SemiBold"/>
                <a:ea typeface="Nunito SemiBold"/>
                <a:cs typeface="Nunito SemiBold"/>
                <a:sym typeface="Nunito SemiBold"/>
              </a:rPr>
              <a:t>Complete?</a:t>
            </a:r>
            <a:endParaRPr sz="1000">
              <a:latin typeface="Nunito SemiBold"/>
              <a:ea typeface="Nunito SemiBold"/>
              <a:cs typeface="Nunito SemiBold"/>
              <a:sym typeface="Nunito SemiBold"/>
            </a:endParaRPr>
          </a:p>
        </p:txBody>
      </p:sp>
      <p:sp>
        <p:nvSpPr>
          <p:cNvPr id="310" name="Google Shape;310;p28"/>
          <p:cNvSpPr/>
          <p:nvPr/>
        </p:nvSpPr>
        <p:spPr>
          <a:xfrm>
            <a:off x="3700642" y="4653100"/>
            <a:ext cx="1452000" cy="871200"/>
          </a:xfrm>
          <a:prstGeom prst="rect">
            <a:avLst/>
          </a:prstGeom>
          <a:solidFill>
            <a:srgbClr val="65D9F8"/>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US">
                <a:latin typeface="Nunito"/>
                <a:ea typeface="Nunito"/>
                <a:cs typeface="Nunito"/>
                <a:sym typeface="Nunito"/>
              </a:rPr>
              <a:t>Fuelling</a:t>
            </a:r>
            <a:endParaRPr>
              <a:latin typeface="Nunito"/>
              <a:ea typeface="Nunito"/>
              <a:cs typeface="Nunito"/>
              <a:sym typeface="Nunito"/>
            </a:endParaRPr>
          </a:p>
        </p:txBody>
      </p:sp>
      <p:sp>
        <p:nvSpPr>
          <p:cNvPr id="311" name="Google Shape;311;p28"/>
          <p:cNvSpPr/>
          <p:nvPr/>
        </p:nvSpPr>
        <p:spPr>
          <a:xfrm>
            <a:off x="3700642" y="5599625"/>
            <a:ext cx="1452000" cy="871200"/>
          </a:xfrm>
          <a:prstGeom prst="rect">
            <a:avLst/>
          </a:prstGeom>
          <a:solidFill>
            <a:srgbClr val="EFEFE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US">
                <a:latin typeface="Nunito"/>
                <a:ea typeface="Nunito"/>
                <a:cs typeface="Nunito"/>
                <a:sym typeface="Nunito"/>
              </a:rPr>
              <a:t>Branding</a:t>
            </a:r>
            <a:endParaRPr>
              <a:latin typeface="Nunito"/>
              <a:ea typeface="Nunito"/>
              <a:cs typeface="Nunito"/>
              <a:sym typeface="Nunito"/>
            </a:endParaRPr>
          </a:p>
        </p:txBody>
      </p:sp>
      <p:cxnSp>
        <p:nvCxnSpPr>
          <p:cNvPr id="312" name="Google Shape;312;p28"/>
          <p:cNvCxnSpPr>
            <a:stCxn id="297" idx="1"/>
            <a:endCxn id="310" idx="3"/>
          </p:cNvCxnSpPr>
          <p:nvPr/>
        </p:nvCxnSpPr>
        <p:spPr>
          <a:xfrm rot="10800000">
            <a:off x="5152567" y="5088725"/>
            <a:ext cx="480300" cy="783300"/>
          </a:xfrm>
          <a:prstGeom prst="bentConnector3">
            <a:avLst>
              <a:gd fmla="val 49992" name="adj1"/>
            </a:avLst>
          </a:prstGeom>
          <a:noFill/>
          <a:ln cap="flat" cmpd="sng" w="9525">
            <a:solidFill>
              <a:schemeClr val="dk2"/>
            </a:solidFill>
            <a:prstDash val="solid"/>
            <a:round/>
            <a:headEnd len="med" w="med" type="none"/>
            <a:tailEnd len="med" w="med" type="stealth"/>
          </a:ln>
        </p:spPr>
      </p:cxnSp>
      <p:cxnSp>
        <p:nvCxnSpPr>
          <p:cNvPr id="313" name="Google Shape;313;p28"/>
          <p:cNvCxnSpPr>
            <a:stCxn id="297" idx="1"/>
            <a:endCxn id="311" idx="3"/>
          </p:cNvCxnSpPr>
          <p:nvPr/>
        </p:nvCxnSpPr>
        <p:spPr>
          <a:xfrm flipH="1">
            <a:off x="5152567" y="5872025"/>
            <a:ext cx="480300" cy="163200"/>
          </a:xfrm>
          <a:prstGeom prst="bentConnector3">
            <a:avLst>
              <a:gd fmla="val 49992" name="adj1"/>
            </a:avLst>
          </a:prstGeom>
          <a:noFill/>
          <a:ln cap="flat" cmpd="sng" w="9525">
            <a:solidFill>
              <a:schemeClr val="dk2"/>
            </a:solidFill>
            <a:prstDash val="solid"/>
            <a:round/>
            <a:headEnd len="med" w="med" type="none"/>
            <a:tailEnd len="med" w="med" type="stealth"/>
          </a:ln>
        </p:spPr>
      </p:cxnSp>
      <p:sp>
        <p:nvSpPr>
          <p:cNvPr id="314" name="Google Shape;314;p28"/>
          <p:cNvSpPr/>
          <p:nvPr/>
        </p:nvSpPr>
        <p:spPr>
          <a:xfrm>
            <a:off x="1021267" y="4653100"/>
            <a:ext cx="1452000" cy="871200"/>
          </a:xfrm>
          <a:prstGeom prst="rect">
            <a:avLst/>
          </a:prstGeom>
          <a:solidFill>
            <a:srgbClr val="EFEFE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US">
                <a:latin typeface="Nunito"/>
                <a:ea typeface="Nunito"/>
                <a:cs typeface="Nunito"/>
                <a:sym typeface="Nunito"/>
              </a:rPr>
              <a:t>Calibration</a:t>
            </a:r>
            <a:endParaRPr>
              <a:latin typeface="Nunito"/>
              <a:ea typeface="Nunito"/>
              <a:cs typeface="Nunito"/>
              <a:sym typeface="Nunito"/>
            </a:endParaRPr>
          </a:p>
        </p:txBody>
      </p:sp>
      <p:cxnSp>
        <p:nvCxnSpPr>
          <p:cNvPr id="315" name="Google Shape;315;p28"/>
          <p:cNvCxnSpPr>
            <a:stCxn id="310" idx="1"/>
            <a:endCxn id="316" idx="3"/>
          </p:cNvCxnSpPr>
          <p:nvPr/>
        </p:nvCxnSpPr>
        <p:spPr>
          <a:xfrm rot="10800000">
            <a:off x="3346942" y="5088700"/>
            <a:ext cx="353700" cy="0"/>
          </a:xfrm>
          <a:prstGeom prst="straightConnector1">
            <a:avLst/>
          </a:prstGeom>
          <a:noFill/>
          <a:ln cap="flat" cmpd="sng" w="9525">
            <a:solidFill>
              <a:schemeClr val="dk2"/>
            </a:solidFill>
            <a:prstDash val="solid"/>
            <a:round/>
            <a:headEnd len="med" w="med" type="none"/>
            <a:tailEnd len="med" w="med" type="stealth"/>
          </a:ln>
        </p:spPr>
      </p:cxnSp>
      <p:sp>
        <p:nvSpPr>
          <p:cNvPr id="317" name="Google Shape;317;p28"/>
          <p:cNvSpPr/>
          <p:nvPr/>
        </p:nvSpPr>
        <p:spPr>
          <a:xfrm>
            <a:off x="341500" y="5928575"/>
            <a:ext cx="201300" cy="2133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28"/>
          <p:cNvSpPr/>
          <p:nvPr/>
        </p:nvSpPr>
        <p:spPr>
          <a:xfrm>
            <a:off x="2742688" y="4816300"/>
            <a:ext cx="604200" cy="544800"/>
          </a:xfrm>
          <a:prstGeom prst="diamond">
            <a:avLst/>
          </a:prstGeom>
          <a:solidFill>
            <a:srgbClr val="65D9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28"/>
          <p:cNvSpPr/>
          <p:nvPr/>
        </p:nvSpPr>
        <p:spPr>
          <a:xfrm>
            <a:off x="147638" y="4816300"/>
            <a:ext cx="604200" cy="544800"/>
          </a:xfrm>
          <a:prstGeom prst="diamond">
            <a:avLst/>
          </a:prstGeom>
          <a:solidFill>
            <a:srgbClr val="65D9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28"/>
          <p:cNvSpPr/>
          <p:nvPr/>
        </p:nvSpPr>
        <p:spPr>
          <a:xfrm>
            <a:off x="2785738" y="5762825"/>
            <a:ext cx="604200" cy="544800"/>
          </a:xfrm>
          <a:prstGeom prst="diamond">
            <a:avLst/>
          </a:prstGeom>
          <a:solidFill>
            <a:srgbClr val="65D9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20" name="Google Shape;320;p28"/>
          <p:cNvCxnSpPr>
            <a:stCxn id="311" idx="1"/>
            <a:endCxn id="319" idx="3"/>
          </p:cNvCxnSpPr>
          <p:nvPr/>
        </p:nvCxnSpPr>
        <p:spPr>
          <a:xfrm rot="10800000">
            <a:off x="3389842" y="6035225"/>
            <a:ext cx="310800" cy="0"/>
          </a:xfrm>
          <a:prstGeom prst="straightConnector1">
            <a:avLst/>
          </a:prstGeom>
          <a:noFill/>
          <a:ln cap="flat" cmpd="sng" w="9525">
            <a:solidFill>
              <a:schemeClr val="dk2"/>
            </a:solidFill>
            <a:prstDash val="solid"/>
            <a:round/>
            <a:headEnd len="med" w="med" type="none"/>
            <a:tailEnd len="med" w="med" type="stealth"/>
          </a:ln>
        </p:spPr>
      </p:cxnSp>
      <p:cxnSp>
        <p:nvCxnSpPr>
          <p:cNvPr id="321" name="Google Shape;321;p28"/>
          <p:cNvCxnSpPr>
            <a:stCxn id="316" idx="1"/>
            <a:endCxn id="314" idx="3"/>
          </p:cNvCxnSpPr>
          <p:nvPr/>
        </p:nvCxnSpPr>
        <p:spPr>
          <a:xfrm rot="10800000">
            <a:off x="2473288" y="5088700"/>
            <a:ext cx="269400" cy="0"/>
          </a:xfrm>
          <a:prstGeom prst="straightConnector1">
            <a:avLst/>
          </a:prstGeom>
          <a:noFill/>
          <a:ln cap="flat" cmpd="sng" w="9525">
            <a:solidFill>
              <a:schemeClr val="dk2"/>
            </a:solidFill>
            <a:prstDash val="solid"/>
            <a:round/>
            <a:headEnd len="med" w="med" type="none"/>
            <a:tailEnd len="med" w="med" type="stealth"/>
          </a:ln>
        </p:spPr>
      </p:cxnSp>
      <p:cxnSp>
        <p:nvCxnSpPr>
          <p:cNvPr id="322" name="Google Shape;322;p28"/>
          <p:cNvCxnSpPr>
            <a:endCxn id="317" idx="6"/>
          </p:cNvCxnSpPr>
          <p:nvPr/>
        </p:nvCxnSpPr>
        <p:spPr>
          <a:xfrm rot="10800000">
            <a:off x="542800" y="6035225"/>
            <a:ext cx="2284200" cy="0"/>
          </a:xfrm>
          <a:prstGeom prst="straightConnector1">
            <a:avLst/>
          </a:prstGeom>
          <a:noFill/>
          <a:ln cap="flat" cmpd="sng" w="9525">
            <a:solidFill>
              <a:schemeClr val="dk2"/>
            </a:solidFill>
            <a:prstDash val="solid"/>
            <a:round/>
            <a:headEnd len="med" w="med" type="none"/>
            <a:tailEnd len="med" w="med" type="stealth"/>
          </a:ln>
        </p:spPr>
      </p:cxnSp>
      <p:sp>
        <p:nvSpPr>
          <p:cNvPr id="323" name="Google Shape;323;p28"/>
          <p:cNvSpPr txBox="1"/>
          <p:nvPr/>
        </p:nvSpPr>
        <p:spPr>
          <a:xfrm>
            <a:off x="2670838" y="5846975"/>
            <a:ext cx="834000" cy="213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000">
                <a:latin typeface="Nunito SemiBold"/>
                <a:ea typeface="Nunito SemiBold"/>
                <a:cs typeface="Nunito SemiBold"/>
                <a:sym typeface="Nunito SemiBold"/>
              </a:rPr>
              <a:t>Complete?</a:t>
            </a:r>
            <a:endParaRPr sz="1000">
              <a:latin typeface="Nunito SemiBold"/>
              <a:ea typeface="Nunito SemiBold"/>
              <a:cs typeface="Nunito SemiBold"/>
              <a:sym typeface="Nunito SemiBold"/>
            </a:endParaRPr>
          </a:p>
        </p:txBody>
      </p:sp>
      <p:sp>
        <p:nvSpPr>
          <p:cNvPr id="324" name="Google Shape;324;p28"/>
          <p:cNvSpPr txBox="1"/>
          <p:nvPr/>
        </p:nvSpPr>
        <p:spPr>
          <a:xfrm>
            <a:off x="2669963" y="4943300"/>
            <a:ext cx="834000" cy="213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000">
                <a:latin typeface="Nunito SemiBold"/>
                <a:ea typeface="Nunito SemiBold"/>
                <a:cs typeface="Nunito SemiBold"/>
                <a:sym typeface="Nunito SemiBold"/>
              </a:rPr>
              <a:t>Complete?</a:t>
            </a:r>
            <a:endParaRPr sz="1000">
              <a:latin typeface="Nunito SemiBold"/>
              <a:ea typeface="Nunito SemiBold"/>
              <a:cs typeface="Nunito SemiBold"/>
              <a:sym typeface="Nunito SemiBold"/>
            </a:endParaRPr>
          </a:p>
        </p:txBody>
      </p:sp>
      <p:sp>
        <p:nvSpPr>
          <p:cNvPr id="325" name="Google Shape;325;p28"/>
          <p:cNvSpPr txBox="1"/>
          <p:nvPr/>
        </p:nvSpPr>
        <p:spPr>
          <a:xfrm>
            <a:off x="26813" y="4928025"/>
            <a:ext cx="834000" cy="213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000">
                <a:latin typeface="Nunito SemiBold"/>
                <a:ea typeface="Nunito SemiBold"/>
                <a:cs typeface="Nunito SemiBold"/>
                <a:sym typeface="Nunito SemiBold"/>
              </a:rPr>
              <a:t>Sealed?</a:t>
            </a:r>
            <a:endParaRPr sz="1000">
              <a:latin typeface="Nunito SemiBold"/>
              <a:ea typeface="Nunito SemiBold"/>
              <a:cs typeface="Nunito SemiBold"/>
              <a:sym typeface="Nunito SemiBold"/>
            </a:endParaRPr>
          </a:p>
        </p:txBody>
      </p:sp>
      <p:cxnSp>
        <p:nvCxnSpPr>
          <p:cNvPr id="326" name="Google Shape;326;p28"/>
          <p:cNvCxnSpPr>
            <a:stCxn id="314" idx="1"/>
            <a:endCxn id="318" idx="3"/>
          </p:cNvCxnSpPr>
          <p:nvPr/>
        </p:nvCxnSpPr>
        <p:spPr>
          <a:xfrm rot="10800000">
            <a:off x="751867" y="5088700"/>
            <a:ext cx="269400" cy="0"/>
          </a:xfrm>
          <a:prstGeom prst="straightConnector1">
            <a:avLst/>
          </a:prstGeom>
          <a:noFill/>
          <a:ln cap="flat" cmpd="sng" w="9525">
            <a:solidFill>
              <a:schemeClr val="dk2"/>
            </a:solidFill>
            <a:prstDash val="solid"/>
            <a:round/>
            <a:headEnd len="med" w="med" type="none"/>
            <a:tailEnd len="med" w="med" type="stealth"/>
          </a:ln>
        </p:spPr>
      </p:cxnSp>
      <p:cxnSp>
        <p:nvCxnSpPr>
          <p:cNvPr id="327" name="Google Shape;327;p28"/>
          <p:cNvCxnSpPr>
            <a:stCxn id="318" idx="2"/>
            <a:endCxn id="317" idx="0"/>
          </p:cNvCxnSpPr>
          <p:nvPr/>
        </p:nvCxnSpPr>
        <p:spPr>
          <a:xfrm flipH="1">
            <a:off x="442238" y="5361100"/>
            <a:ext cx="7500" cy="567600"/>
          </a:xfrm>
          <a:prstGeom prst="straightConnector1">
            <a:avLst/>
          </a:prstGeom>
          <a:noFill/>
          <a:ln cap="flat" cmpd="sng" w="9525">
            <a:solidFill>
              <a:schemeClr val="dk2"/>
            </a:solidFill>
            <a:prstDash val="solid"/>
            <a:round/>
            <a:headEnd len="med" w="med" type="none"/>
            <a:tailEnd len="med" w="med" type="stealth"/>
          </a:ln>
        </p:spPr>
      </p:cxnSp>
      <p:sp>
        <p:nvSpPr>
          <p:cNvPr id="328" name="Google Shape;328;p28"/>
          <p:cNvSpPr txBox="1"/>
          <p:nvPr/>
        </p:nvSpPr>
        <p:spPr>
          <a:xfrm>
            <a:off x="-378225" y="6080200"/>
            <a:ext cx="1847700" cy="163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100">
                <a:latin typeface="Nunito SemiBold"/>
                <a:ea typeface="Nunito SemiBold"/>
                <a:cs typeface="Nunito SemiBold"/>
                <a:sym typeface="Nunito SemiBold"/>
              </a:rPr>
              <a:t>Shop &amp; KP active</a:t>
            </a:r>
            <a:endParaRPr sz="1100">
              <a:latin typeface="Nunito SemiBold"/>
              <a:ea typeface="Nunito SemiBold"/>
              <a:cs typeface="Nunito SemiBold"/>
              <a:sym typeface="Nunito SemiBold"/>
            </a:endParaRPr>
          </a:p>
        </p:txBody>
      </p:sp>
      <p:sp>
        <p:nvSpPr>
          <p:cNvPr id="329" name="Google Shape;329;p28"/>
          <p:cNvSpPr txBox="1"/>
          <p:nvPr/>
        </p:nvSpPr>
        <p:spPr>
          <a:xfrm>
            <a:off x="-321700" y="840150"/>
            <a:ext cx="1847700" cy="163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100">
                <a:latin typeface="Nunito SemiBold"/>
                <a:ea typeface="Nunito SemiBold"/>
                <a:cs typeface="Nunito SemiBold"/>
                <a:sym typeface="Nunito SemiBold"/>
              </a:rPr>
              <a:t>Identify new </a:t>
            </a:r>
            <a:endParaRPr sz="1100">
              <a:latin typeface="Nunito SemiBold"/>
              <a:ea typeface="Nunito SemiBold"/>
              <a:cs typeface="Nunito SemiBold"/>
              <a:sym typeface="Nunito SemiBold"/>
            </a:endParaRPr>
          </a:p>
          <a:p>
            <a:pPr indent="0" lvl="0" marL="0" rtl="0" algn="ctr">
              <a:spcBef>
                <a:spcPts val="0"/>
              </a:spcBef>
              <a:spcAft>
                <a:spcPts val="0"/>
              </a:spcAft>
              <a:buNone/>
            </a:pPr>
            <a:r>
              <a:rPr lang="en-US" sz="1100">
                <a:latin typeface="Nunito SemiBold"/>
                <a:ea typeface="Nunito SemiBold"/>
                <a:cs typeface="Nunito SemiBold"/>
                <a:sym typeface="Nunito SemiBold"/>
              </a:rPr>
              <a:t>location</a:t>
            </a:r>
            <a:endParaRPr sz="1100">
              <a:latin typeface="Nunito SemiBold"/>
              <a:ea typeface="Nunito SemiBold"/>
              <a:cs typeface="Nunito SemiBold"/>
              <a:sym typeface="Nunito SemiBold"/>
            </a:endParaRPr>
          </a:p>
        </p:txBody>
      </p:sp>
      <p:sp>
        <p:nvSpPr>
          <p:cNvPr id="330" name="Google Shape;330;p28"/>
          <p:cNvSpPr txBox="1"/>
          <p:nvPr/>
        </p:nvSpPr>
        <p:spPr>
          <a:xfrm>
            <a:off x="5224800" y="4566650"/>
            <a:ext cx="1132800" cy="66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latin typeface="Nunito SemiBold"/>
                <a:ea typeface="Nunito SemiBold"/>
                <a:cs typeface="Nunito SemiBold"/>
                <a:sym typeface="Nunito SemiBold"/>
              </a:rPr>
              <a:t>N.B. Parallel processes</a:t>
            </a:r>
            <a:endParaRPr sz="1000">
              <a:latin typeface="Nunito SemiBold"/>
              <a:ea typeface="Nunito SemiBold"/>
              <a:cs typeface="Nunito SemiBold"/>
              <a:sym typeface="Nunito SemiBo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p29"/>
          <p:cNvSpPr txBox="1"/>
          <p:nvPr>
            <p:ph type="title"/>
          </p:nvPr>
        </p:nvSpPr>
        <p:spPr>
          <a:xfrm>
            <a:off x="1200179" y="193949"/>
            <a:ext cx="7899900" cy="5880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Offboarding</a:t>
            </a:r>
            <a:endParaRPr/>
          </a:p>
        </p:txBody>
      </p:sp>
      <p:sp>
        <p:nvSpPr>
          <p:cNvPr id="337" name="Google Shape;337;p29"/>
          <p:cNvSpPr txBox="1"/>
          <p:nvPr>
            <p:ph idx="12" type="sldNum"/>
          </p:nvPr>
        </p:nvSpPr>
        <p:spPr>
          <a:xfrm>
            <a:off x="8495157" y="4658383"/>
            <a:ext cx="344100" cy="3327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
        <p:nvSpPr>
          <p:cNvPr id="338" name="Google Shape;338;p29"/>
          <p:cNvSpPr/>
          <p:nvPr/>
        </p:nvSpPr>
        <p:spPr>
          <a:xfrm>
            <a:off x="895350" y="1285881"/>
            <a:ext cx="1452000" cy="871200"/>
          </a:xfrm>
          <a:prstGeom prst="rect">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1300">
                <a:latin typeface="Nunito"/>
                <a:ea typeface="Nunito"/>
                <a:cs typeface="Nunito"/>
                <a:sym typeface="Nunito"/>
              </a:rPr>
              <a:t>Agent Network informs Legal of a termination</a:t>
            </a:r>
            <a:endParaRPr sz="1300">
              <a:latin typeface="Nunito"/>
              <a:ea typeface="Nunito"/>
              <a:cs typeface="Nunito"/>
              <a:sym typeface="Nunito"/>
            </a:endParaRPr>
          </a:p>
        </p:txBody>
      </p:sp>
      <p:sp>
        <p:nvSpPr>
          <p:cNvPr id="339" name="Google Shape;339;p29"/>
          <p:cNvSpPr/>
          <p:nvPr/>
        </p:nvSpPr>
        <p:spPr>
          <a:xfrm>
            <a:off x="2968896" y="1285881"/>
            <a:ext cx="1452000" cy="871200"/>
          </a:xfrm>
          <a:prstGeom prst="rect">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Nunito"/>
                <a:ea typeface="Nunito"/>
                <a:cs typeface="Nunito"/>
                <a:sym typeface="Nunito"/>
              </a:rPr>
              <a:t>Legal issue formal notice</a:t>
            </a:r>
            <a:endParaRPr>
              <a:latin typeface="Nunito"/>
              <a:ea typeface="Nunito"/>
              <a:cs typeface="Nunito"/>
              <a:sym typeface="Nunito"/>
            </a:endParaRPr>
          </a:p>
        </p:txBody>
      </p:sp>
      <p:sp>
        <p:nvSpPr>
          <p:cNvPr id="340" name="Google Shape;340;p29"/>
          <p:cNvSpPr/>
          <p:nvPr/>
        </p:nvSpPr>
        <p:spPr>
          <a:xfrm>
            <a:off x="2968892" y="2713350"/>
            <a:ext cx="1452000" cy="871200"/>
          </a:xfrm>
          <a:prstGeom prst="rect">
            <a:avLst/>
          </a:prstGeom>
          <a:solidFill>
            <a:srgbClr val="65D9F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1500">
                <a:latin typeface="Nunito"/>
                <a:ea typeface="Nunito"/>
                <a:cs typeface="Nunito"/>
                <a:sym typeface="Nunito"/>
              </a:rPr>
              <a:t>Teams are informed</a:t>
            </a:r>
            <a:endParaRPr sz="1500">
              <a:latin typeface="Nunito"/>
              <a:ea typeface="Nunito"/>
              <a:cs typeface="Nunito"/>
              <a:sym typeface="Nunito"/>
            </a:endParaRPr>
          </a:p>
        </p:txBody>
      </p:sp>
      <p:sp>
        <p:nvSpPr>
          <p:cNvPr id="341" name="Google Shape;341;p29"/>
          <p:cNvSpPr/>
          <p:nvPr/>
        </p:nvSpPr>
        <p:spPr>
          <a:xfrm>
            <a:off x="9257788" y="2713350"/>
            <a:ext cx="1452000" cy="871200"/>
          </a:xfrm>
          <a:prstGeom prst="rect">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Nunito"/>
                <a:ea typeface="Nunito"/>
                <a:cs typeface="Nunito"/>
                <a:sym typeface="Nunito"/>
              </a:rPr>
              <a:t>Finance processes payments</a:t>
            </a:r>
            <a:endParaRPr>
              <a:latin typeface="Nunito"/>
              <a:ea typeface="Nunito"/>
              <a:cs typeface="Nunito"/>
              <a:sym typeface="Nunito"/>
            </a:endParaRPr>
          </a:p>
        </p:txBody>
      </p:sp>
      <p:sp>
        <p:nvSpPr>
          <p:cNvPr id="342" name="Google Shape;342;p29"/>
          <p:cNvSpPr/>
          <p:nvPr/>
        </p:nvSpPr>
        <p:spPr>
          <a:xfrm>
            <a:off x="5065200" y="2713350"/>
            <a:ext cx="1452000" cy="871200"/>
          </a:xfrm>
          <a:prstGeom prst="rect">
            <a:avLst/>
          </a:prstGeom>
          <a:solidFill>
            <a:srgbClr val="65D9F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Nunito"/>
                <a:ea typeface="Nunito"/>
                <a:cs typeface="Nunito"/>
                <a:sym typeface="Nunito"/>
              </a:rPr>
              <a:t>Update status </a:t>
            </a:r>
            <a:endParaRPr>
              <a:latin typeface="Nunito"/>
              <a:ea typeface="Nunito"/>
              <a:cs typeface="Nunito"/>
              <a:sym typeface="Nunito"/>
            </a:endParaRPr>
          </a:p>
        </p:txBody>
      </p:sp>
      <p:cxnSp>
        <p:nvCxnSpPr>
          <p:cNvPr id="343" name="Google Shape;343;p29"/>
          <p:cNvCxnSpPr>
            <a:stCxn id="338" idx="3"/>
            <a:endCxn id="339" idx="1"/>
          </p:cNvCxnSpPr>
          <p:nvPr/>
        </p:nvCxnSpPr>
        <p:spPr>
          <a:xfrm>
            <a:off x="2347350" y="1721481"/>
            <a:ext cx="621600" cy="0"/>
          </a:xfrm>
          <a:prstGeom prst="straightConnector1">
            <a:avLst/>
          </a:prstGeom>
          <a:noFill/>
          <a:ln cap="flat" cmpd="sng" w="9525">
            <a:solidFill>
              <a:schemeClr val="dk2"/>
            </a:solidFill>
            <a:prstDash val="solid"/>
            <a:round/>
            <a:headEnd len="med" w="med" type="none"/>
            <a:tailEnd len="med" w="med" type="stealth"/>
          </a:ln>
        </p:spPr>
      </p:cxnSp>
      <p:sp>
        <p:nvSpPr>
          <p:cNvPr id="344" name="Google Shape;344;p29"/>
          <p:cNvSpPr/>
          <p:nvPr/>
        </p:nvSpPr>
        <p:spPr>
          <a:xfrm>
            <a:off x="5042496" y="1285881"/>
            <a:ext cx="1452000" cy="871200"/>
          </a:xfrm>
          <a:prstGeom prst="rect">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Nunito"/>
                <a:ea typeface="Nunito"/>
                <a:cs typeface="Nunito"/>
                <a:sym typeface="Nunito"/>
              </a:rPr>
              <a:t>ARM/ARR send to agent to sign</a:t>
            </a:r>
            <a:endParaRPr>
              <a:latin typeface="Nunito"/>
              <a:ea typeface="Nunito"/>
              <a:cs typeface="Nunito"/>
              <a:sym typeface="Nunito"/>
            </a:endParaRPr>
          </a:p>
        </p:txBody>
      </p:sp>
      <p:cxnSp>
        <p:nvCxnSpPr>
          <p:cNvPr id="345" name="Google Shape;345;p29"/>
          <p:cNvCxnSpPr>
            <a:endCxn id="344" idx="1"/>
          </p:cNvCxnSpPr>
          <p:nvPr/>
        </p:nvCxnSpPr>
        <p:spPr>
          <a:xfrm>
            <a:off x="4420896" y="1721481"/>
            <a:ext cx="621600" cy="0"/>
          </a:xfrm>
          <a:prstGeom prst="straightConnector1">
            <a:avLst/>
          </a:prstGeom>
          <a:noFill/>
          <a:ln cap="flat" cmpd="sng" w="9525">
            <a:solidFill>
              <a:schemeClr val="dk2"/>
            </a:solidFill>
            <a:prstDash val="solid"/>
            <a:round/>
            <a:headEnd len="med" w="med" type="none"/>
            <a:tailEnd len="med" w="med" type="stealth"/>
          </a:ln>
        </p:spPr>
      </p:cxnSp>
      <p:sp>
        <p:nvSpPr>
          <p:cNvPr id="346" name="Google Shape;346;p29"/>
          <p:cNvSpPr/>
          <p:nvPr/>
        </p:nvSpPr>
        <p:spPr>
          <a:xfrm>
            <a:off x="7116046" y="1285881"/>
            <a:ext cx="1452000" cy="871200"/>
          </a:xfrm>
          <a:prstGeom prst="rect">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Nunito"/>
                <a:ea typeface="Nunito"/>
                <a:cs typeface="Nunito"/>
                <a:sym typeface="Nunito"/>
              </a:rPr>
              <a:t>Agent signs</a:t>
            </a:r>
            <a:endParaRPr>
              <a:latin typeface="Nunito"/>
              <a:ea typeface="Nunito"/>
              <a:cs typeface="Nunito"/>
              <a:sym typeface="Nunito"/>
            </a:endParaRPr>
          </a:p>
        </p:txBody>
      </p:sp>
      <p:cxnSp>
        <p:nvCxnSpPr>
          <p:cNvPr id="347" name="Google Shape;347;p29"/>
          <p:cNvCxnSpPr>
            <a:endCxn id="346" idx="1"/>
          </p:cNvCxnSpPr>
          <p:nvPr/>
        </p:nvCxnSpPr>
        <p:spPr>
          <a:xfrm>
            <a:off x="6494446" y="1721481"/>
            <a:ext cx="621600" cy="0"/>
          </a:xfrm>
          <a:prstGeom prst="straightConnector1">
            <a:avLst/>
          </a:prstGeom>
          <a:noFill/>
          <a:ln cap="flat" cmpd="sng" w="9525">
            <a:solidFill>
              <a:schemeClr val="dk2"/>
            </a:solidFill>
            <a:prstDash val="solid"/>
            <a:round/>
            <a:headEnd len="med" w="med" type="none"/>
            <a:tailEnd len="med" w="med" type="stealth"/>
          </a:ln>
        </p:spPr>
      </p:cxnSp>
      <p:sp>
        <p:nvSpPr>
          <p:cNvPr id="348" name="Google Shape;348;p29"/>
          <p:cNvSpPr/>
          <p:nvPr/>
        </p:nvSpPr>
        <p:spPr>
          <a:xfrm>
            <a:off x="7161496" y="2713350"/>
            <a:ext cx="1452000" cy="871200"/>
          </a:xfrm>
          <a:prstGeom prst="rect">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Nunito"/>
                <a:ea typeface="Nunito"/>
                <a:cs typeface="Nunito"/>
                <a:sym typeface="Nunito"/>
              </a:rPr>
              <a:t>Decommission tasks start</a:t>
            </a:r>
            <a:endParaRPr>
              <a:latin typeface="Nunito"/>
              <a:ea typeface="Nunito"/>
              <a:cs typeface="Nunito"/>
              <a:sym typeface="Nunito"/>
            </a:endParaRPr>
          </a:p>
        </p:txBody>
      </p:sp>
      <p:sp>
        <p:nvSpPr>
          <p:cNvPr id="349" name="Google Shape;349;p29"/>
          <p:cNvSpPr/>
          <p:nvPr/>
        </p:nvSpPr>
        <p:spPr>
          <a:xfrm>
            <a:off x="9257800" y="4054625"/>
            <a:ext cx="1452000" cy="871200"/>
          </a:xfrm>
          <a:prstGeom prst="rect">
            <a:avLst/>
          </a:prstGeom>
          <a:solidFill>
            <a:srgbClr val="65D9F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Nunito"/>
                <a:ea typeface="Nunito"/>
                <a:cs typeface="Nunito"/>
                <a:sym typeface="Nunito"/>
              </a:rPr>
              <a:t>Automated system triggers</a:t>
            </a:r>
            <a:endParaRPr>
              <a:latin typeface="Nunito"/>
              <a:ea typeface="Nunito"/>
              <a:cs typeface="Nunito"/>
              <a:sym typeface="Nunito"/>
            </a:endParaRPr>
          </a:p>
        </p:txBody>
      </p:sp>
      <p:cxnSp>
        <p:nvCxnSpPr>
          <p:cNvPr id="350" name="Google Shape;350;p29"/>
          <p:cNvCxnSpPr>
            <a:stCxn id="339" idx="2"/>
            <a:endCxn id="340" idx="0"/>
          </p:cNvCxnSpPr>
          <p:nvPr/>
        </p:nvCxnSpPr>
        <p:spPr>
          <a:xfrm>
            <a:off x="3694896" y="2157081"/>
            <a:ext cx="0" cy="556200"/>
          </a:xfrm>
          <a:prstGeom prst="straightConnector1">
            <a:avLst/>
          </a:prstGeom>
          <a:noFill/>
          <a:ln cap="flat" cmpd="sng" w="9525">
            <a:solidFill>
              <a:schemeClr val="dk2"/>
            </a:solidFill>
            <a:prstDash val="solid"/>
            <a:round/>
            <a:headEnd len="med" w="med" type="none"/>
            <a:tailEnd len="med" w="med" type="stealth"/>
          </a:ln>
        </p:spPr>
      </p:cxnSp>
      <p:cxnSp>
        <p:nvCxnSpPr>
          <p:cNvPr id="351" name="Google Shape;351;p29"/>
          <p:cNvCxnSpPr/>
          <p:nvPr/>
        </p:nvCxnSpPr>
        <p:spPr>
          <a:xfrm>
            <a:off x="4420896" y="3148950"/>
            <a:ext cx="621600" cy="0"/>
          </a:xfrm>
          <a:prstGeom prst="straightConnector1">
            <a:avLst/>
          </a:prstGeom>
          <a:noFill/>
          <a:ln cap="flat" cmpd="sng" w="9525">
            <a:solidFill>
              <a:schemeClr val="dk2"/>
            </a:solidFill>
            <a:prstDash val="solid"/>
            <a:round/>
            <a:headEnd len="med" w="med" type="none"/>
            <a:tailEnd len="med" w="med" type="stealth"/>
          </a:ln>
        </p:spPr>
      </p:cxnSp>
      <p:sp>
        <p:nvSpPr>
          <p:cNvPr id="352" name="Google Shape;352;p29"/>
          <p:cNvSpPr/>
          <p:nvPr/>
        </p:nvSpPr>
        <p:spPr>
          <a:xfrm>
            <a:off x="7585546" y="4217825"/>
            <a:ext cx="603900" cy="544800"/>
          </a:xfrm>
          <a:prstGeom prst="diamond">
            <a:avLst/>
          </a:prstGeom>
          <a:solidFill>
            <a:srgbClr val="65D9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p>
        </p:txBody>
      </p:sp>
      <p:sp>
        <p:nvSpPr>
          <p:cNvPr id="353" name="Google Shape;353;p29"/>
          <p:cNvSpPr txBox="1"/>
          <p:nvPr/>
        </p:nvSpPr>
        <p:spPr>
          <a:xfrm>
            <a:off x="7303550" y="4669900"/>
            <a:ext cx="12297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latin typeface="Nunito SemiBold"/>
                <a:ea typeface="Nunito SemiBold"/>
                <a:cs typeface="Nunito SemiBold"/>
                <a:sym typeface="Nunito SemiBold"/>
              </a:rPr>
              <a:t>Mark as c</a:t>
            </a:r>
            <a:r>
              <a:rPr lang="en-US">
                <a:latin typeface="Nunito SemiBold"/>
                <a:ea typeface="Nunito SemiBold"/>
                <a:cs typeface="Nunito SemiBold"/>
                <a:sym typeface="Nunito SemiBold"/>
              </a:rPr>
              <a:t>omplete?</a:t>
            </a:r>
            <a:endParaRPr>
              <a:latin typeface="Nunito SemiBold"/>
              <a:ea typeface="Nunito SemiBold"/>
              <a:cs typeface="Nunito SemiBold"/>
              <a:sym typeface="Nunito SemiBold"/>
            </a:endParaRPr>
          </a:p>
        </p:txBody>
      </p:sp>
      <p:cxnSp>
        <p:nvCxnSpPr>
          <p:cNvPr id="354" name="Google Shape;354;p29"/>
          <p:cNvCxnSpPr>
            <a:stCxn id="352" idx="3"/>
            <a:endCxn id="349" idx="1"/>
          </p:cNvCxnSpPr>
          <p:nvPr/>
        </p:nvCxnSpPr>
        <p:spPr>
          <a:xfrm>
            <a:off x="8189446" y="4490225"/>
            <a:ext cx="1068300" cy="0"/>
          </a:xfrm>
          <a:prstGeom prst="straightConnector1">
            <a:avLst/>
          </a:prstGeom>
          <a:noFill/>
          <a:ln cap="flat" cmpd="sng" w="9525">
            <a:solidFill>
              <a:schemeClr val="dk2"/>
            </a:solidFill>
            <a:prstDash val="solid"/>
            <a:round/>
            <a:headEnd len="med" w="med" type="none"/>
            <a:tailEnd len="med" w="med" type="stealth"/>
          </a:ln>
        </p:spPr>
      </p:cxnSp>
      <p:cxnSp>
        <p:nvCxnSpPr>
          <p:cNvPr id="355" name="Google Shape;355;p29"/>
          <p:cNvCxnSpPr>
            <a:stCxn id="342" idx="3"/>
            <a:endCxn id="348" idx="1"/>
          </p:cNvCxnSpPr>
          <p:nvPr/>
        </p:nvCxnSpPr>
        <p:spPr>
          <a:xfrm>
            <a:off x="6517200" y="3148950"/>
            <a:ext cx="644400" cy="0"/>
          </a:xfrm>
          <a:prstGeom prst="straightConnector1">
            <a:avLst/>
          </a:prstGeom>
          <a:noFill/>
          <a:ln cap="flat" cmpd="sng" w="9525">
            <a:solidFill>
              <a:schemeClr val="dk2"/>
            </a:solidFill>
            <a:prstDash val="solid"/>
            <a:round/>
            <a:headEnd len="med" w="med" type="none"/>
            <a:tailEnd len="med" w="med" type="triangle"/>
          </a:ln>
        </p:spPr>
      </p:cxnSp>
      <p:cxnSp>
        <p:nvCxnSpPr>
          <p:cNvPr id="356" name="Google Shape;356;p29"/>
          <p:cNvCxnSpPr>
            <a:stCxn id="348" idx="3"/>
            <a:endCxn id="341" idx="1"/>
          </p:cNvCxnSpPr>
          <p:nvPr/>
        </p:nvCxnSpPr>
        <p:spPr>
          <a:xfrm>
            <a:off x="8613496" y="3148950"/>
            <a:ext cx="644400" cy="0"/>
          </a:xfrm>
          <a:prstGeom prst="straightConnector1">
            <a:avLst/>
          </a:prstGeom>
          <a:noFill/>
          <a:ln cap="flat" cmpd="sng" w="9525">
            <a:solidFill>
              <a:schemeClr val="dk2"/>
            </a:solidFill>
            <a:prstDash val="solid"/>
            <a:round/>
            <a:headEnd len="med" w="med" type="none"/>
            <a:tailEnd len="med" w="med" type="triangle"/>
          </a:ln>
        </p:spPr>
      </p:cxnSp>
      <p:cxnSp>
        <p:nvCxnSpPr>
          <p:cNvPr id="357" name="Google Shape;357;p29"/>
          <p:cNvCxnSpPr>
            <a:stCxn id="348" idx="2"/>
            <a:endCxn id="352" idx="0"/>
          </p:cNvCxnSpPr>
          <p:nvPr/>
        </p:nvCxnSpPr>
        <p:spPr>
          <a:xfrm>
            <a:off x="7887496" y="3584550"/>
            <a:ext cx="0" cy="633300"/>
          </a:xfrm>
          <a:prstGeom prst="straightConnector1">
            <a:avLst/>
          </a:prstGeom>
          <a:noFill/>
          <a:ln cap="flat" cmpd="sng" w="9525">
            <a:solidFill>
              <a:schemeClr val="dk2"/>
            </a:solidFill>
            <a:prstDash val="solid"/>
            <a:round/>
            <a:headEnd len="med" w="med" type="none"/>
            <a:tailEnd len="med" w="med" type="triangle"/>
          </a:ln>
        </p:spPr>
      </p:cxnSp>
      <p:sp>
        <p:nvSpPr>
          <p:cNvPr id="358" name="Google Shape;358;p29"/>
          <p:cNvSpPr/>
          <p:nvPr/>
        </p:nvSpPr>
        <p:spPr>
          <a:xfrm>
            <a:off x="9189596" y="1285881"/>
            <a:ext cx="1452000" cy="871200"/>
          </a:xfrm>
          <a:prstGeom prst="rect">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Nunito"/>
                <a:ea typeface="Nunito"/>
                <a:cs typeface="Nunito"/>
                <a:sym typeface="Nunito"/>
              </a:rPr>
              <a:t>Termination letter is filed</a:t>
            </a:r>
            <a:endParaRPr>
              <a:latin typeface="Nunito"/>
              <a:ea typeface="Nunito"/>
              <a:cs typeface="Nunito"/>
              <a:sym typeface="Nunito"/>
            </a:endParaRPr>
          </a:p>
        </p:txBody>
      </p:sp>
      <p:cxnSp>
        <p:nvCxnSpPr>
          <p:cNvPr id="359" name="Google Shape;359;p29"/>
          <p:cNvCxnSpPr>
            <a:stCxn id="346" idx="3"/>
            <a:endCxn id="358" idx="1"/>
          </p:cNvCxnSpPr>
          <p:nvPr/>
        </p:nvCxnSpPr>
        <p:spPr>
          <a:xfrm>
            <a:off x="8568046" y="1721481"/>
            <a:ext cx="621600" cy="0"/>
          </a:xfrm>
          <a:prstGeom prst="straightConnector1">
            <a:avLst/>
          </a:prstGeom>
          <a:noFill/>
          <a:ln cap="flat" cmpd="sng" w="9525">
            <a:solidFill>
              <a:schemeClr val="dk2"/>
            </a:solidFill>
            <a:prstDash val="solid"/>
            <a:round/>
            <a:headEnd len="med" w="med" type="none"/>
            <a:tailEnd len="med" w="med" type="triangle"/>
          </a:ln>
        </p:spPr>
      </p:cxnSp>
      <p:sp>
        <p:nvSpPr>
          <p:cNvPr id="360" name="Google Shape;360;p29"/>
          <p:cNvSpPr/>
          <p:nvPr/>
        </p:nvSpPr>
        <p:spPr>
          <a:xfrm>
            <a:off x="10672950" y="5395908"/>
            <a:ext cx="1452000" cy="871200"/>
          </a:xfrm>
          <a:prstGeom prst="rect">
            <a:avLst/>
          </a:prstGeom>
          <a:solidFill>
            <a:srgbClr val="65D9F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Nunito"/>
                <a:ea typeface="Nunito"/>
                <a:cs typeface="Nunito"/>
                <a:sym typeface="Nunito"/>
              </a:rPr>
              <a:t>Mark agent inactive</a:t>
            </a:r>
            <a:endParaRPr>
              <a:latin typeface="Nunito"/>
              <a:ea typeface="Nunito"/>
              <a:cs typeface="Nunito"/>
              <a:sym typeface="Nunito"/>
            </a:endParaRPr>
          </a:p>
        </p:txBody>
      </p:sp>
      <p:sp>
        <p:nvSpPr>
          <p:cNvPr id="361" name="Google Shape;361;p29"/>
          <p:cNvSpPr/>
          <p:nvPr/>
        </p:nvSpPr>
        <p:spPr>
          <a:xfrm>
            <a:off x="168575" y="1547300"/>
            <a:ext cx="201300" cy="2133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29"/>
          <p:cNvSpPr txBox="1"/>
          <p:nvPr/>
        </p:nvSpPr>
        <p:spPr>
          <a:xfrm>
            <a:off x="-45100" y="837750"/>
            <a:ext cx="1037700" cy="13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100">
                <a:latin typeface="Nunito SemiBold"/>
                <a:ea typeface="Nunito SemiBold"/>
                <a:cs typeface="Nunito SemiBold"/>
                <a:sym typeface="Nunito SemiBold"/>
              </a:rPr>
              <a:t>Agent wants to leave KOKO</a:t>
            </a:r>
            <a:endParaRPr sz="1100">
              <a:latin typeface="Nunito SemiBold"/>
              <a:ea typeface="Nunito SemiBold"/>
              <a:cs typeface="Nunito SemiBold"/>
              <a:sym typeface="Nunito SemiBold"/>
            </a:endParaRPr>
          </a:p>
        </p:txBody>
      </p:sp>
      <p:sp>
        <p:nvSpPr>
          <p:cNvPr id="363" name="Google Shape;363;p29"/>
          <p:cNvSpPr/>
          <p:nvPr/>
        </p:nvSpPr>
        <p:spPr>
          <a:xfrm>
            <a:off x="168575" y="2250650"/>
            <a:ext cx="201300" cy="2133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29"/>
          <p:cNvSpPr txBox="1"/>
          <p:nvPr/>
        </p:nvSpPr>
        <p:spPr>
          <a:xfrm>
            <a:off x="-197500" y="2437950"/>
            <a:ext cx="1037700" cy="13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100">
                <a:latin typeface="Nunito SemiBold"/>
                <a:ea typeface="Nunito SemiBold"/>
                <a:cs typeface="Nunito SemiBold"/>
                <a:sym typeface="Nunito SemiBold"/>
              </a:rPr>
              <a:t>KOKO decides to terminate shop</a:t>
            </a:r>
            <a:endParaRPr sz="1100">
              <a:latin typeface="Nunito SemiBold"/>
              <a:ea typeface="Nunito SemiBold"/>
              <a:cs typeface="Nunito SemiBold"/>
              <a:sym typeface="Nunito SemiBold"/>
            </a:endParaRPr>
          </a:p>
        </p:txBody>
      </p:sp>
      <p:cxnSp>
        <p:nvCxnSpPr>
          <p:cNvPr id="365" name="Google Shape;365;p29"/>
          <p:cNvCxnSpPr>
            <a:stCxn id="361" idx="6"/>
            <a:endCxn id="338" idx="1"/>
          </p:cNvCxnSpPr>
          <p:nvPr/>
        </p:nvCxnSpPr>
        <p:spPr>
          <a:xfrm>
            <a:off x="369875" y="1653950"/>
            <a:ext cx="525600" cy="67500"/>
          </a:xfrm>
          <a:prstGeom prst="bentConnector3">
            <a:avLst>
              <a:gd fmla="val 49988" name="adj1"/>
            </a:avLst>
          </a:prstGeom>
          <a:noFill/>
          <a:ln cap="flat" cmpd="sng" w="9525">
            <a:solidFill>
              <a:schemeClr val="dk2"/>
            </a:solidFill>
            <a:prstDash val="solid"/>
            <a:round/>
            <a:headEnd len="med" w="med" type="none"/>
            <a:tailEnd len="med" w="med" type="stealth"/>
          </a:ln>
        </p:spPr>
      </p:cxnSp>
      <p:cxnSp>
        <p:nvCxnSpPr>
          <p:cNvPr id="366" name="Google Shape;366;p29"/>
          <p:cNvCxnSpPr>
            <a:stCxn id="363" idx="6"/>
            <a:endCxn id="338" idx="1"/>
          </p:cNvCxnSpPr>
          <p:nvPr/>
        </p:nvCxnSpPr>
        <p:spPr>
          <a:xfrm flipH="1" rot="10800000">
            <a:off x="369875" y="1721600"/>
            <a:ext cx="525600" cy="635700"/>
          </a:xfrm>
          <a:prstGeom prst="bentConnector3">
            <a:avLst>
              <a:gd fmla="val 49988" name="adj1"/>
            </a:avLst>
          </a:prstGeom>
          <a:noFill/>
          <a:ln cap="flat" cmpd="sng" w="9525">
            <a:solidFill>
              <a:schemeClr val="dk2"/>
            </a:solidFill>
            <a:prstDash val="solid"/>
            <a:round/>
            <a:headEnd len="med" w="med" type="none"/>
            <a:tailEnd len="med" w="med" type="stealth"/>
          </a:ln>
        </p:spPr>
      </p:cxnSp>
      <p:sp>
        <p:nvSpPr>
          <p:cNvPr id="367" name="Google Shape;367;p29"/>
          <p:cNvSpPr/>
          <p:nvPr/>
        </p:nvSpPr>
        <p:spPr>
          <a:xfrm>
            <a:off x="9788350" y="146075"/>
            <a:ext cx="2091000" cy="266700"/>
          </a:xfrm>
          <a:prstGeom prst="rect">
            <a:avLst/>
          </a:prstGeom>
          <a:solidFill>
            <a:schemeClr val="lt2"/>
          </a:solid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Offline process for MVP</a:t>
            </a:r>
            <a:endParaRPr/>
          </a:p>
        </p:txBody>
      </p:sp>
      <p:sp>
        <p:nvSpPr>
          <p:cNvPr id="368" name="Google Shape;368;p29"/>
          <p:cNvSpPr/>
          <p:nvPr/>
        </p:nvSpPr>
        <p:spPr>
          <a:xfrm>
            <a:off x="9788350" y="527075"/>
            <a:ext cx="2091000" cy="266700"/>
          </a:xfrm>
          <a:prstGeom prst="rect">
            <a:avLst/>
          </a:prstGeom>
          <a:solidFill>
            <a:srgbClr val="65D9F8"/>
          </a:solidFill>
          <a:ln cap="flat" cmpd="sng" w="9525">
            <a:solidFill>
              <a:srgbClr val="65D9F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Online process for MVP</a:t>
            </a:r>
            <a:endParaRPr/>
          </a:p>
        </p:txBody>
      </p:sp>
      <p:sp>
        <p:nvSpPr>
          <p:cNvPr id="369" name="Google Shape;369;p29"/>
          <p:cNvSpPr txBox="1"/>
          <p:nvPr/>
        </p:nvSpPr>
        <p:spPr>
          <a:xfrm>
            <a:off x="840200" y="4232675"/>
            <a:ext cx="2906400" cy="169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Nunito SemiBold"/>
                <a:ea typeface="Nunito SemiBold"/>
                <a:cs typeface="Nunito SemiBold"/>
                <a:sym typeface="Nunito SemiBold"/>
              </a:rPr>
              <a:t>Decommission Tasks:</a:t>
            </a:r>
            <a:endParaRPr>
              <a:latin typeface="Nunito SemiBold"/>
              <a:ea typeface="Nunito SemiBold"/>
              <a:cs typeface="Nunito SemiBold"/>
              <a:sym typeface="Nunito SemiBold"/>
            </a:endParaRPr>
          </a:p>
          <a:p>
            <a:pPr indent="-317500" lvl="0" marL="457200" rtl="0" algn="l">
              <a:spcBef>
                <a:spcPts val="0"/>
              </a:spcBef>
              <a:spcAft>
                <a:spcPts val="0"/>
              </a:spcAft>
              <a:buSzPts val="1400"/>
              <a:buFont typeface="Nunito SemiBold"/>
              <a:buChar char="-"/>
            </a:pPr>
            <a:r>
              <a:rPr lang="en-US">
                <a:latin typeface="Nunito SemiBold"/>
                <a:ea typeface="Nunito SemiBold"/>
                <a:cs typeface="Nunito SemiBold"/>
                <a:sym typeface="Nunito SemiBold"/>
              </a:rPr>
              <a:t>Retrieve KP</a:t>
            </a:r>
            <a:endParaRPr>
              <a:latin typeface="Nunito SemiBold"/>
              <a:ea typeface="Nunito SemiBold"/>
              <a:cs typeface="Nunito SemiBold"/>
              <a:sym typeface="Nunito SemiBold"/>
            </a:endParaRPr>
          </a:p>
          <a:p>
            <a:pPr indent="-317500" lvl="0" marL="457200" rtl="0" algn="l">
              <a:spcBef>
                <a:spcPts val="0"/>
              </a:spcBef>
              <a:spcAft>
                <a:spcPts val="0"/>
              </a:spcAft>
              <a:buSzPts val="1400"/>
              <a:buFont typeface="Nunito SemiBold"/>
              <a:buChar char="-"/>
            </a:pPr>
            <a:r>
              <a:rPr lang="en-US">
                <a:latin typeface="Nunito SemiBold"/>
                <a:ea typeface="Nunito SemiBold"/>
                <a:cs typeface="Nunito SemiBold"/>
                <a:sym typeface="Nunito SemiBold"/>
              </a:rPr>
              <a:t>Modifications</a:t>
            </a:r>
            <a:endParaRPr>
              <a:latin typeface="Nunito SemiBold"/>
              <a:ea typeface="Nunito SemiBold"/>
              <a:cs typeface="Nunito SemiBold"/>
              <a:sym typeface="Nunito SemiBold"/>
            </a:endParaRPr>
          </a:p>
          <a:p>
            <a:pPr indent="-317500" lvl="0" marL="457200" rtl="0" algn="l">
              <a:spcBef>
                <a:spcPts val="0"/>
              </a:spcBef>
              <a:spcAft>
                <a:spcPts val="0"/>
              </a:spcAft>
              <a:buSzPts val="1400"/>
              <a:buFont typeface="Nunito SemiBold"/>
              <a:buChar char="-"/>
            </a:pPr>
            <a:r>
              <a:rPr lang="en-US">
                <a:latin typeface="Nunito SemiBold"/>
                <a:ea typeface="Nunito SemiBold"/>
                <a:cs typeface="Nunito SemiBold"/>
                <a:sym typeface="Nunito SemiBold"/>
              </a:rPr>
              <a:t>Collect cookers and canisters</a:t>
            </a:r>
            <a:endParaRPr>
              <a:latin typeface="Nunito SemiBold"/>
              <a:ea typeface="Nunito SemiBold"/>
              <a:cs typeface="Nunito SemiBold"/>
              <a:sym typeface="Nunito SemiBold"/>
            </a:endParaRPr>
          </a:p>
          <a:p>
            <a:pPr indent="-317500" lvl="0" marL="457200" rtl="0" algn="l">
              <a:spcBef>
                <a:spcPts val="0"/>
              </a:spcBef>
              <a:spcAft>
                <a:spcPts val="0"/>
              </a:spcAft>
              <a:buSzPts val="1400"/>
              <a:buFont typeface="Nunito SemiBold"/>
              <a:buChar char="-"/>
            </a:pPr>
            <a:r>
              <a:rPr lang="en-US">
                <a:latin typeface="Nunito SemiBold"/>
                <a:ea typeface="Nunito SemiBold"/>
                <a:cs typeface="Nunito SemiBold"/>
                <a:sym typeface="Nunito SemiBold"/>
              </a:rPr>
              <a:t>Retrieve branding and demo cookers</a:t>
            </a:r>
            <a:endParaRPr>
              <a:latin typeface="Nunito SemiBold"/>
              <a:ea typeface="Nunito SemiBold"/>
              <a:cs typeface="Nunito SemiBold"/>
              <a:sym typeface="Nunito SemiBold"/>
            </a:endParaRPr>
          </a:p>
        </p:txBody>
      </p:sp>
      <p:sp>
        <p:nvSpPr>
          <p:cNvPr id="370" name="Google Shape;370;p29"/>
          <p:cNvSpPr/>
          <p:nvPr/>
        </p:nvSpPr>
        <p:spPr>
          <a:xfrm>
            <a:off x="11097000" y="4217825"/>
            <a:ext cx="603900" cy="544800"/>
          </a:xfrm>
          <a:prstGeom prst="diamond">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p>
        </p:txBody>
      </p:sp>
      <p:sp>
        <p:nvSpPr>
          <p:cNvPr id="371" name="Google Shape;371;p29"/>
          <p:cNvSpPr txBox="1"/>
          <p:nvPr/>
        </p:nvSpPr>
        <p:spPr>
          <a:xfrm>
            <a:off x="10863900" y="3522025"/>
            <a:ext cx="12297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latin typeface="Nunito SemiBold"/>
                <a:ea typeface="Nunito SemiBold"/>
                <a:cs typeface="Nunito SemiBold"/>
                <a:sym typeface="Nunito SemiBold"/>
              </a:rPr>
              <a:t>Shop </a:t>
            </a:r>
            <a:r>
              <a:rPr lang="en-US" u="sng">
                <a:latin typeface="Nunito SemiBold"/>
                <a:ea typeface="Nunito SemiBold"/>
                <a:cs typeface="Nunito SemiBold"/>
                <a:sym typeface="Nunito SemiBold"/>
              </a:rPr>
              <a:t>and</a:t>
            </a:r>
            <a:r>
              <a:rPr lang="en-US">
                <a:latin typeface="Nunito SemiBold"/>
                <a:ea typeface="Nunito SemiBold"/>
                <a:cs typeface="Nunito SemiBold"/>
                <a:sym typeface="Nunito SemiBold"/>
              </a:rPr>
              <a:t> agent termination?</a:t>
            </a:r>
            <a:endParaRPr>
              <a:latin typeface="Nunito SemiBold"/>
              <a:ea typeface="Nunito SemiBold"/>
              <a:cs typeface="Nunito SemiBold"/>
              <a:sym typeface="Nunito SemiBold"/>
            </a:endParaRPr>
          </a:p>
        </p:txBody>
      </p:sp>
      <p:cxnSp>
        <p:nvCxnSpPr>
          <p:cNvPr id="372" name="Google Shape;372;p29"/>
          <p:cNvCxnSpPr>
            <a:stCxn id="349" idx="3"/>
          </p:cNvCxnSpPr>
          <p:nvPr/>
        </p:nvCxnSpPr>
        <p:spPr>
          <a:xfrm flipH="1" rot="10800000">
            <a:off x="10709800" y="4474625"/>
            <a:ext cx="454800" cy="15600"/>
          </a:xfrm>
          <a:prstGeom prst="straightConnector1">
            <a:avLst/>
          </a:prstGeom>
          <a:noFill/>
          <a:ln cap="flat" cmpd="sng" w="9525">
            <a:solidFill>
              <a:schemeClr val="dk2"/>
            </a:solidFill>
            <a:prstDash val="solid"/>
            <a:round/>
            <a:headEnd len="med" w="med" type="none"/>
            <a:tailEnd len="med" w="med" type="stealth"/>
          </a:ln>
        </p:spPr>
      </p:cxnSp>
      <p:cxnSp>
        <p:nvCxnSpPr>
          <p:cNvPr id="373" name="Google Shape;373;p29"/>
          <p:cNvCxnSpPr>
            <a:stCxn id="370" idx="2"/>
            <a:endCxn id="360" idx="0"/>
          </p:cNvCxnSpPr>
          <p:nvPr/>
        </p:nvCxnSpPr>
        <p:spPr>
          <a:xfrm>
            <a:off x="11398950" y="4762625"/>
            <a:ext cx="0" cy="633300"/>
          </a:xfrm>
          <a:prstGeom prst="straightConnector1">
            <a:avLst/>
          </a:prstGeom>
          <a:noFill/>
          <a:ln cap="flat" cmpd="sng" w="9525">
            <a:solidFill>
              <a:schemeClr val="dk2"/>
            </a:solidFill>
            <a:prstDash val="solid"/>
            <a:round/>
            <a:headEnd len="med" w="med" type="none"/>
            <a:tailEnd len="med" w="med" type="stealth"/>
          </a:ln>
        </p:spPr>
      </p:cxnSp>
      <p:sp>
        <p:nvSpPr>
          <p:cNvPr id="374" name="Google Shape;374;p29"/>
          <p:cNvSpPr txBox="1"/>
          <p:nvPr/>
        </p:nvSpPr>
        <p:spPr>
          <a:xfrm>
            <a:off x="7752675" y="5505250"/>
            <a:ext cx="2505000" cy="877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900">
                <a:latin typeface="Nunito SemiBold"/>
                <a:ea typeface="Nunito SemiBold"/>
                <a:cs typeface="Nunito SemiBold"/>
                <a:sym typeface="Nunito SemiBold"/>
              </a:rPr>
              <a:t>Automated system triggers:</a:t>
            </a:r>
            <a:endParaRPr sz="900">
              <a:latin typeface="Nunito SemiBold"/>
              <a:ea typeface="Nunito SemiBold"/>
              <a:cs typeface="Nunito SemiBold"/>
              <a:sym typeface="Nunito SemiBold"/>
            </a:endParaRPr>
          </a:p>
          <a:p>
            <a:pPr indent="-285750" lvl="0" marL="457200" rtl="0" algn="l">
              <a:spcBef>
                <a:spcPts val="0"/>
              </a:spcBef>
              <a:spcAft>
                <a:spcPts val="0"/>
              </a:spcAft>
              <a:buSzPts val="900"/>
              <a:buFont typeface="Nunito SemiBold"/>
              <a:buChar char="-"/>
            </a:pPr>
            <a:r>
              <a:rPr lang="en-US" sz="900">
                <a:latin typeface="Nunito SemiBold"/>
                <a:ea typeface="Nunito SemiBold"/>
                <a:cs typeface="Nunito SemiBold"/>
                <a:sym typeface="Nunito SemiBold"/>
              </a:rPr>
              <a:t>Update Odoo agent and shop status for monthly statements</a:t>
            </a:r>
            <a:endParaRPr sz="900">
              <a:latin typeface="Nunito SemiBold"/>
              <a:ea typeface="Nunito SemiBold"/>
              <a:cs typeface="Nunito SemiBold"/>
              <a:sym typeface="Nunito SemiBold"/>
            </a:endParaRPr>
          </a:p>
          <a:p>
            <a:pPr indent="-285750" lvl="0" marL="457200" rtl="0" algn="l">
              <a:spcBef>
                <a:spcPts val="0"/>
              </a:spcBef>
              <a:spcAft>
                <a:spcPts val="0"/>
              </a:spcAft>
              <a:buSzPts val="900"/>
              <a:buFont typeface="Nunito SemiBold"/>
              <a:buChar char="-"/>
            </a:pPr>
            <a:r>
              <a:rPr lang="en-US" sz="900">
                <a:latin typeface="Nunito SemiBold"/>
                <a:ea typeface="Nunito SemiBold"/>
                <a:cs typeface="Nunito SemiBold"/>
                <a:sym typeface="Nunito SemiBold"/>
              </a:rPr>
              <a:t>Adjust min/max values</a:t>
            </a:r>
            <a:endParaRPr sz="900">
              <a:latin typeface="Nunito SemiBold"/>
              <a:ea typeface="Nunito SemiBold"/>
              <a:cs typeface="Nunito SemiBold"/>
              <a:sym typeface="Nunito SemiBold"/>
            </a:endParaRPr>
          </a:p>
          <a:p>
            <a:pPr indent="-285750" lvl="0" marL="457200" rtl="0" algn="l">
              <a:spcBef>
                <a:spcPts val="0"/>
              </a:spcBef>
              <a:spcAft>
                <a:spcPts val="0"/>
              </a:spcAft>
              <a:buSzPts val="900"/>
              <a:buFont typeface="Nunito SemiBold"/>
              <a:buChar char="-"/>
            </a:pPr>
            <a:r>
              <a:rPr lang="en-US" sz="900">
                <a:latin typeface="Nunito SemiBold"/>
                <a:ea typeface="Nunito SemiBold"/>
                <a:cs typeface="Nunito SemiBold"/>
                <a:sym typeface="Nunito SemiBold"/>
              </a:rPr>
              <a:t>Unassign KP from a shop</a:t>
            </a:r>
            <a:endParaRPr sz="900">
              <a:latin typeface="Nunito SemiBold"/>
              <a:ea typeface="Nunito SemiBold"/>
              <a:cs typeface="Nunito SemiBold"/>
              <a:sym typeface="Nunito SemiBo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pic>
        <p:nvPicPr>
          <p:cNvPr id="379" name="Google Shape;379;p30"/>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380" name="Google Shape;380;p30"/>
          <p:cNvSpPr txBox="1"/>
          <p:nvPr>
            <p:ph type="title"/>
          </p:nvPr>
        </p:nvSpPr>
        <p:spPr>
          <a:xfrm>
            <a:off x="6740525" y="3005087"/>
            <a:ext cx="5095800" cy="746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Roadmap implications</a:t>
            </a:r>
            <a:endParaRPr/>
          </a:p>
        </p:txBody>
      </p:sp>
      <p:sp>
        <p:nvSpPr>
          <p:cNvPr id="381" name="Google Shape;381;p30"/>
          <p:cNvSpPr txBox="1"/>
          <p:nvPr>
            <p:ph idx="1" type="subTitle"/>
          </p:nvPr>
        </p:nvSpPr>
        <p:spPr>
          <a:xfrm>
            <a:off x="6740524" y="3812970"/>
            <a:ext cx="5095800" cy="74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p31"/>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Future requirements</a:t>
            </a:r>
            <a:endParaRPr/>
          </a:p>
        </p:txBody>
      </p:sp>
      <p:sp>
        <p:nvSpPr>
          <p:cNvPr id="388" name="Google Shape;388;p31"/>
          <p:cNvSpPr txBox="1"/>
          <p:nvPr>
            <p:ph idx="1" type="subTitle"/>
          </p:nvPr>
        </p:nvSpPr>
        <p:spPr>
          <a:xfrm>
            <a:off x="458724" y="1256270"/>
            <a:ext cx="11274600" cy="48519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US" sz="1700"/>
              <a:t>The MVP is the beginning of the journey not the end of development. Most off the offline processes will need to come on system at some point during 2021 to allow us to expand the network.</a:t>
            </a:r>
            <a:endParaRPr sz="1700"/>
          </a:p>
          <a:p>
            <a:pPr indent="0" lvl="0" marL="0" rtl="0" algn="l">
              <a:spcBef>
                <a:spcPts val="2000"/>
              </a:spcBef>
              <a:spcAft>
                <a:spcPts val="0"/>
              </a:spcAft>
              <a:buNone/>
            </a:pPr>
            <a:r>
              <a:rPr lang="en-US" sz="1700"/>
              <a:t>In particular, there is further work to be done around:</a:t>
            </a:r>
            <a:endParaRPr sz="1700"/>
          </a:p>
          <a:p>
            <a:pPr indent="-336550" lvl="0" marL="457200" rtl="0" algn="l">
              <a:spcBef>
                <a:spcPts val="2000"/>
              </a:spcBef>
              <a:spcAft>
                <a:spcPts val="0"/>
              </a:spcAft>
              <a:buSzPts val="1700"/>
              <a:buChar char="-"/>
            </a:pPr>
            <a:r>
              <a:rPr lang="en-US" sz="1700"/>
              <a:t>Improving agent payments (deposits and commissions)</a:t>
            </a:r>
            <a:endParaRPr sz="1700"/>
          </a:p>
          <a:p>
            <a:pPr indent="-336550" lvl="0" marL="457200" rtl="0" algn="l">
              <a:spcBef>
                <a:spcPts val="0"/>
              </a:spcBef>
              <a:spcAft>
                <a:spcPts val="0"/>
              </a:spcAft>
              <a:buSzPts val="1700"/>
              <a:buChar char="-"/>
            </a:pPr>
            <a:r>
              <a:rPr lang="en-US" sz="1700"/>
              <a:t>Schedule and run deployment activities (inspection to calibration)</a:t>
            </a:r>
            <a:endParaRPr sz="1700"/>
          </a:p>
          <a:p>
            <a:pPr indent="-336550" lvl="0" marL="457200" rtl="0" algn="l">
              <a:spcBef>
                <a:spcPts val="0"/>
              </a:spcBef>
              <a:spcAft>
                <a:spcPts val="0"/>
              </a:spcAft>
              <a:buSzPts val="1700"/>
              <a:buChar char="-"/>
            </a:pPr>
            <a:r>
              <a:rPr lang="en-US" sz="1700"/>
              <a:t>Visibility of shop visits and deliveries (for us and agents)</a:t>
            </a:r>
            <a:endParaRPr sz="1700"/>
          </a:p>
          <a:p>
            <a:pPr indent="-336550" lvl="0" marL="457200" rtl="0" algn="l">
              <a:spcBef>
                <a:spcPts val="0"/>
              </a:spcBef>
              <a:spcAft>
                <a:spcPts val="0"/>
              </a:spcAft>
              <a:buSzPts val="1700"/>
              <a:buChar char="-"/>
            </a:pPr>
            <a:r>
              <a:rPr lang="en-US" sz="1700"/>
              <a:t>Improving agent network management (e.g. ARM assignment)</a:t>
            </a:r>
            <a:endParaRPr sz="1700"/>
          </a:p>
          <a:p>
            <a:pPr indent="-336550" lvl="0" marL="457200" rtl="0" algn="l">
              <a:spcBef>
                <a:spcPts val="0"/>
              </a:spcBef>
              <a:spcAft>
                <a:spcPts val="0"/>
              </a:spcAft>
              <a:buSzPts val="1700"/>
              <a:buChar char="-"/>
            </a:pPr>
            <a:r>
              <a:rPr lang="en-US" sz="1700"/>
              <a:t>Incorporate agent issue management (ticketing)</a:t>
            </a:r>
            <a:endParaRPr sz="1700"/>
          </a:p>
          <a:p>
            <a:pPr indent="0" lvl="0" marL="0" rtl="0" algn="l">
              <a:spcBef>
                <a:spcPts val="2000"/>
              </a:spcBef>
              <a:spcAft>
                <a:spcPts val="0"/>
              </a:spcAft>
              <a:buNone/>
            </a:pPr>
            <a:r>
              <a:rPr lang="en-US" sz="1700"/>
              <a:t>The MVP approach does not block the above from coming in later. Taking the example of deposits, bringing in a settlement process for the agent’s payment and then a check can be easily added to the flow of the existing platform. </a:t>
            </a:r>
            <a:endParaRPr sz="1700"/>
          </a:p>
          <a:p>
            <a:pPr indent="0" lvl="0" marL="0" rtl="0" algn="l">
              <a:spcBef>
                <a:spcPts val="2000"/>
              </a:spcBef>
              <a:spcAft>
                <a:spcPts val="2000"/>
              </a:spcAft>
              <a:buNone/>
            </a:pPr>
            <a:r>
              <a:t/>
            </a:r>
            <a:endParaRPr sz="1700"/>
          </a:p>
        </p:txBody>
      </p:sp>
      <p:sp>
        <p:nvSpPr>
          <p:cNvPr id="389" name="Google Shape;389;p31"/>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sp>
        <p:nvSpPr>
          <p:cNvPr id="394" name="Google Shape;394;p32"/>
          <p:cNvSpPr txBox="1"/>
          <p:nvPr>
            <p:ph type="title"/>
          </p:nvPr>
        </p:nvSpPr>
        <p:spPr>
          <a:xfrm>
            <a:off x="1217475" y="0"/>
            <a:ext cx="10974600" cy="920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Agent Roadmap 2021</a:t>
            </a:r>
            <a:endParaRPr/>
          </a:p>
        </p:txBody>
      </p:sp>
      <p:cxnSp>
        <p:nvCxnSpPr>
          <p:cNvPr id="395" name="Google Shape;395;p32"/>
          <p:cNvCxnSpPr/>
          <p:nvPr/>
        </p:nvCxnSpPr>
        <p:spPr>
          <a:xfrm flipH="1">
            <a:off x="1903267" y="5759867"/>
            <a:ext cx="9853200" cy="20700"/>
          </a:xfrm>
          <a:prstGeom prst="straightConnector1">
            <a:avLst/>
          </a:prstGeom>
          <a:noFill/>
          <a:ln cap="flat" cmpd="sng" w="9525">
            <a:solidFill>
              <a:srgbClr val="999999"/>
            </a:solidFill>
            <a:prstDash val="dash"/>
            <a:round/>
            <a:headEnd len="med" w="med" type="none"/>
            <a:tailEnd len="med" w="med" type="none"/>
          </a:ln>
        </p:spPr>
      </p:cxnSp>
      <p:cxnSp>
        <p:nvCxnSpPr>
          <p:cNvPr id="396" name="Google Shape;396;p32"/>
          <p:cNvCxnSpPr/>
          <p:nvPr/>
        </p:nvCxnSpPr>
        <p:spPr>
          <a:xfrm flipH="1">
            <a:off x="3672822" y="1301220"/>
            <a:ext cx="12000" cy="4649700"/>
          </a:xfrm>
          <a:prstGeom prst="straightConnector1">
            <a:avLst/>
          </a:prstGeom>
          <a:noFill/>
          <a:ln cap="flat" cmpd="sng" w="9525">
            <a:solidFill>
              <a:srgbClr val="999999"/>
            </a:solidFill>
            <a:prstDash val="dash"/>
            <a:round/>
            <a:headEnd len="med" w="med" type="none"/>
            <a:tailEnd len="med" w="med" type="none"/>
          </a:ln>
        </p:spPr>
      </p:cxnSp>
      <p:cxnSp>
        <p:nvCxnSpPr>
          <p:cNvPr id="397" name="Google Shape;397;p32"/>
          <p:cNvCxnSpPr/>
          <p:nvPr/>
        </p:nvCxnSpPr>
        <p:spPr>
          <a:xfrm flipH="1">
            <a:off x="6954618" y="1301220"/>
            <a:ext cx="12000" cy="4649700"/>
          </a:xfrm>
          <a:prstGeom prst="straightConnector1">
            <a:avLst/>
          </a:prstGeom>
          <a:noFill/>
          <a:ln cap="flat" cmpd="sng" w="9525">
            <a:solidFill>
              <a:srgbClr val="999999"/>
            </a:solidFill>
            <a:prstDash val="dash"/>
            <a:round/>
            <a:headEnd len="med" w="med" type="none"/>
            <a:tailEnd len="med" w="med" type="none"/>
          </a:ln>
        </p:spPr>
      </p:cxnSp>
      <p:sp>
        <p:nvSpPr>
          <p:cNvPr id="398" name="Google Shape;398;p32"/>
          <p:cNvSpPr txBox="1"/>
          <p:nvPr/>
        </p:nvSpPr>
        <p:spPr>
          <a:xfrm>
            <a:off x="1678650" y="5732375"/>
            <a:ext cx="869400" cy="2481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lang="en-US" sz="1500">
                <a:latin typeface="Nunito SemiBold"/>
                <a:ea typeface="Nunito SemiBold"/>
                <a:cs typeface="Nunito SemiBold"/>
                <a:sym typeface="Nunito SemiBold"/>
              </a:rPr>
              <a:t>Now</a:t>
            </a:r>
            <a:endParaRPr sz="1500">
              <a:latin typeface="Nunito SemiBold"/>
              <a:ea typeface="Nunito SemiBold"/>
              <a:cs typeface="Nunito SemiBold"/>
              <a:sym typeface="Nunito SemiBold"/>
            </a:endParaRPr>
          </a:p>
        </p:txBody>
      </p:sp>
      <p:sp>
        <p:nvSpPr>
          <p:cNvPr id="399" name="Google Shape;399;p32"/>
          <p:cNvSpPr txBox="1"/>
          <p:nvPr/>
        </p:nvSpPr>
        <p:spPr>
          <a:xfrm>
            <a:off x="4987700" y="5732375"/>
            <a:ext cx="770400" cy="2481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lang="en-US" sz="1500">
                <a:latin typeface="Nunito SemiBold"/>
                <a:ea typeface="Nunito SemiBold"/>
                <a:cs typeface="Nunito SemiBold"/>
                <a:sym typeface="Nunito SemiBold"/>
              </a:rPr>
              <a:t>Next </a:t>
            </a:r>
            <a:endParaRPr sz="1500">
              <a:latin typeface="Nunito SemiBold"/>
              <a:ea typeface="Nunito SemiBold"/>
              <a:cs typeface="Nunito SemiBold"/>
              <a:sym typeface="Nunito SemiBold"/>
            </a:endParaRPr>
          </a:p>
        </p:txBody>
      </p:sp>
      <p:sp>
        <p:nvSpPr>
          <p:cNvPr id="400" name="Google Shape;400;p32"/>
          <p:cNvSpPr txBox="1"/>
          <p:nvPr/>
        </p:nvSpPr>
        <p:spPr>
          <a:xfrm>
            <a:off x="8292970" y="5732375"/>
            <a:ext cx="1006500" cy="2481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lang="en-US" sz="1500">
                <a:latin typeface="Nunito SemiBold"/>
                <a:ea typeface="Nunito SemiBold"/>
                <a:cs typeface="Nunito SemiBold"/>
                <a:sym typeface="Nunito SemiBold"/>
              </a:rPr>
              <a:t>Later</a:t>
            </a:r>
            <a:endParaRPr sz="1500">
              <a:latin typeface="Nunito SemiBold"/>
              <a:ea typeface="Nunito SemiBold"/>
              <a:cs typeface="Nunito SemiBold"/>
              <a:sym typeface="Nunito SemiBold"/>
            </a:endParaRPr>
          </a:p>
        </p:txBody>
      </p:sp>
      <p:sp>
        <p:nvSpPr>
          <p:cNvPr id="401" name="Google Shape;401;p32"/>
          <p:cNvSpPr/>
          <p:nvPr/>
        </p:nvSpPr>
        <p:spPr>
          <a:xfrm>
            <a:off x="2097325" y="4888650"/>
            <a:ext cx="1361700" cy="688500"/>
          </a:xfrm>
          <a:prstGeom prst="rect">
            <a:avLst/>
          </a:prstGeom>
          <a:solidFill>
            <a:srgbClr val="65D9F8"/>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None/>
            </a:pPr>
            <a:r>
              <a:rPr lang="en-US">
                <a:latin typeface="Nunito"/>
                <a:ea typeface="Nunito"/>
                <a:cs typeface="Nunito"/>
                <a:sym typeface="Nunito"/>
              </a:rPr>
              <a:t>Onboarding</a:t>
            </a:r>
            <a:endParaRPr>
              <a:latin typeface="Nunito"/>
              <a:ea typeface="Nunito"/>
              <a:cs typeface="Nunito"/>
              <a:sym typeface="Nunito"/>
            </a:endParaRPr>
          </a:p>
        </p:txBody>
      </p:sp>
      <p:sp>
        <p:nvSpPr>
          <p:cNvPr id="402" name="Google Shape;402;p32"/>
          <p:cNvSpPr/>
          <p:nvPr/>
        </p:nvSpPr>
        <p:spPr>
          <a:xfrm>
            <a:off x="616667" y="1627200"/>
            <a:ext cx="1265100" cy="4087200"/>
          </a:xfrm>
          <a:prstGeom prst="rect">
            <a:avLst/>
          </a:prstGeom>
          <a:solidFill>
            <a:srgbClr val="FFD96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03" name="Google Shape;403;p32"/>
          <p:cNvSpPr txBox="1"/>
          <p:nvPr/>
        </p:nvSpPr>
        <p:spPr>
          <a:xfrm>
            <a:off x="672267" y="3013467"/>
            <a:ext cx="1209600" cy="16920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i="1" lang="en-US" sz="1200">
                <a:latin typeface="Nunito"/>
                <a:ea typeface="Nunito"/>
                <a:cs typeface="Nunito"/>
                <a:sym typeface="Nunito"/>
              </a:rPr>
              <a:t>&gt; Ease of access to agent related data</a:t>
            </a:r>
            <a:endParaRPr i="1" sz="1200">
              <a:latin typeface="Nunito"/>
              <a:ea typeface="Nunito"/>
              <a:cs typeface="Nunito"/>
              <a:sym typeface="Nunito"/>
            </a:endParaRPr>
          </a:p>
          <a:p>
            <a:pPr indent="0" lvl="0" marL="0" rtl="0" algn="l">
              <a:spcBef>
                <a:spcPts val="0"/>
              </a:spcBef>
              <a:spcAft>
                <a:spcPts val="0"/>
              </a:spcAft>
              <a:buNone/>
            </a:pPr>
            <a:r>
              <a:rPr i="1" lang="en-US" sz="1200">
                <a:latin typeface="Nunito"/>
                <a:ea typeface="Nunito"/>
                <a:cs typeface="Nunito"/>
                <a:sym typeface="Nunito"/>
              </a:rPr>
              <a:t>&gt; Stop the reliance of spreadsheets to capture agent related data</a:t>
            </a:r>
            <a:endParaRPr i="1" sz="1200">
              <a:latin typeface="Nunito"/>
              <a:ea typeface="Nunito"/>
              <a:cs typeface="Nunito"/>
              <a:sym typeface="Nunito"/>
            </a:endParaRPr>
          </a:p>
          <a:p>
            <a:pPr indent="0" lvl="0" marL="0" rtl="0" algn="l">
              <a:spcBef>
                <a:spcPts val="0"/>
              </a:spcBef>
              <a:spcAft>
                <a:spcPts val="0"/>
              </a:spcAft>
              <a:buNone/>
            </a:pPr>
            <a:r>
              <a:rPr i="1" lang="en-US" sz="1200">
                <a:latin typeface="Nunito"/>
                <a:ea typeface="Nunito"/>
                <a:cs typeface="Nunito"/>
                <a:sym typeface="Nunito"/>
              </a:rPr>
              <a:t>&gt; Reduce Odoo license cost</a:t>
            </a:r>
            <a:endParaRPr i="1" sz="1200">
              <a:latin typeface="Nunito"/>
              <a:ea typeface="Nunito"/>
              <a:cs typeface="Nunito"/>
              <a:sym typeface="Nunito"/>
            </a:endParaRPr>
          </a:p>
        </p:txBody>
      </p:sp>
      <p:sp>
        <p:nvSpPr>
          <p:cNvPr id="404" name="Google Shape;404;p32"/>
          <p:cNvSpPr txBox="1"/>
          <p:nvPr/>
        </p:nvSpPr>
        <p:spPr>
          <a:xfrm>
            <a:off x="616667" y="1627200"/>
            <a:ext cx="1265100" cy="9207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b="1" lang="en-US" sz="1300">
                <a:latin typeface="Nunito"/>
                <a:ea typeface="Nunito"/>
                <a:cs typeface="Nunito"/>
                <a:sym typeface="Nunito"/>
              </a:rPr>
              <a:t>Main objectives of Unified View of Agent Project</a:t>
            </a:r>
            <a:endParaRPr b="1" sz="1300">
              <a:latin typeface="Nunito"/>
              <a:ea typeface="Nunito"/>
              <a:cs typeface="Nunito"/>
              <a:sym typeface="Nunito"/>
            </a:endParaRPr>
          </a:p>
        </p:txBody>
      </p:sp>
      <p:sp>
        <p:nvSpPr>
          <p:cNvPr id="405" name="Google Shape;405;p32"/>
          <p:cNvSpPr/>
          <p:nvPr/>
        </p:nvSpPr>
        <p:spPr>
          <a:xfrm>
            <a:off x="2097325" y="4044925"/>
            <a:ext cx="1361700" cy="688500"/>
          </a:xfrm>
          <a:prstGeom prst="rect">
            <a:avLst/>
          </a:prstGeom>
          <a:solidFill>
            <a:srgbClr val="65D9F8"/>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None/>
            </a:pPr>
            <a:r>
              <a:rPr lang="en-US">
                <a:latin typeface="Nunito"/>
                <a:ea typeface="Nunito"/>
                <a:cs typeface="Nunito"/>
                <a:sym typeface="Nunito"/>
              </a:rPr>
              <a:t>Offboarding</a:t>
            </a:r>
            <a:endParaRPr>
              <a:latin typeface="Nunito"/>
              <a:ea typeface="Nunito"/>
              <a:cs typeface="Nunito"/>
              <a:sym typeface="Nunito"/>
            </a:endParaRPr>
          </a:p>
        </p:txBody>
      </p:sp>
      <p:sp>
        <p:nvSpPr>
          <p:cNvPr id="406" name="Google Shape;406;p32"/>
          <p:cNvSpPr/>
          <p:nvPr/>
        </p:nvSpPr>
        <p:spPr>
          <a:xfrm>
            <a:off x="3926125" y="3201200"/>
            <a:ext cx="1361700" cy="688500"/>
          </a:xfrm>
          <a:prstGeom prst="rect">
            <a:avLst/>
          </a:prstGeom>
          <a:solidFill>
            <a:srgbClr val="65D9F8"/>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a:latin typeface="Nunito"/>
                <a:ea typeface="Nunito"/>
                <a:cs typeface="Nunito"/>
                <a:sym typeface="Nunito"/>
              </a:rPr>
              <a:t>Suspension</a:t>
            </a:r>
            <a:endParaRPr>
              <a:latin typeface="Nunito"/>
              <a:ea typeface="Nunito"/>
              <a:cs typeface="Nunito"/>
              <a:sym typeface="Nunito"/>
            </a:endParaRPr>
          </a:p>
        </p:txBody>
      </p:sp>
      <p:sp>
        <p:nvSpPr>
          <p:cNvPr id="407" name="Google Shape;407;p32"/>
          <p:cNvSpPr/>
          <p:nvPr/>
        </p:nvSpPr>
        <p:spPr>
          <a:xfrm>
            <a:off x="3910925" y="4902400"/>
            <a:ext cx="1361700" cy="688500"/>
          </a:xfrm>
          <a:prstGeom prst="rect">
            <a:avLst/>
          </a:prstGeom>
          <a:solidFill>
            <a:srgbClr val="65D9F8"/>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a:latin typeface="Nunito"/>
                <a:ea typeface="Nunito"/>
                <a:cs typeface="Nunito"/>
                <a:sym typeface="Nunito"/>
              </a:rPr>
              <a:t>Deposits</a:t>
            </a:r>
            <a:endParaRPr>
              <a:latin typeface="Nunito"/>
              <a:ea typeface="Nunito"/>
              <a:cs typeface="Nunito"/>
              <a:sym typeface="Nunito"/>
            </a:endParaRPr>
          </a:p>
        </p:txBody>
      </p:sp>
      <p:sp>
        <p:nvSpPr>
          <p:cNvPr id="408" name="Google Shape;408;p32"/>
          <p:cNvSpPr/>
          <p:nvPr/>
        </p:nvSpPr>
        <p:spPr>
          <a:xfrm>
            <a:off x="3898625" y="4044925"/>
            <a:ext cx="1361700" cy="688500"/>
          </a:xfrm>
          <a:prstGeom prst="rect">
            <a:avLst/>
          </a:prstGeom>
          <a:solidFill>
            <a:srgbClr val="65D9F8"/>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a:latin typeface="Nunito"/>
                <a:ea typeface="Nunito"/>
                <a:cs typeface="Nunito"/>
                <a:sym typeface="Nunito"/>
              </a:rPr>
              <a:t> Relocation</a:t>
            </a:r>
            <a:endParaRPr>
              <a:latin typeface="Nunito"/>
              <a:ea typeface="Nunito"/>
              <a:cs typeface="Nunito"/>
              <a:sym typeface="Nunito"/>
            </a:endParaRPr>
          </a:p>
        </p:txBody>
      </p:sp>
      <p:sp>
        <p:nvSpPr>
          <p:cNvPr id="409" name="Google Shape;409;p32"/>
          <p:cNvSpPr/>
          <p:nvPr/>
        </p:nvSpPr>
        <p:spPr>
          <a:xfrm>
            <a:off x="5460575" y="4902400"/>
            <a:ext cx="1361700" cy="688500"/>
          </a:xfrm>
          <a:prstGeom prst="rect">
            <a:avLst/>
          </a:prstGeom>
          <a:solidFill>
            <a:srgbClr val="65D9F8"/>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a:latin typeface="Nunito"/>
                <a:ea typeface="Nunito"/>
                <a:cs typeface="Nunito"/>
                <a:sym typeface="Nunito"/>
              </a:rPr>
              <a:t>Agent Sales</a:t>
            </a:r>
            <a:endParaRPr>
              <a:latin typeface="Nunito"/>
              <a:ea typeface="Nunito"/>
              <a:cs typeface="Nunito"/>
              <a:sym typeface="Nunito"/>
            </a:endParaRPr>
          </a:p>
        </p:txBody>
      </p:sp>
      <p:sp>
        <p:nvSpPr>
          <p:cNvPr id="410" name="Google Shape;410;p32"/>
          <p:cNvSpPr/>
          <p:nvPr/>
        </p:nvSpPr>
        <p:spPr>
          <a:xfrm>
            <a:off x="5460588" y="4040000"/>
            <a:ext cx="1361700" cy="688500"/>
          </a:xfrm>
          <a:prstGeom prst="rect">
            <a:avLst/>
          </a:prstGeom>
          <a:solidFill>
            <a:srgbClr val="65D9F8"/>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a:latin typeface="Nunito"/>
                <a:ea typeface="Nunito"/>
                <a:cs typeface="Nunito"/>
                <a:sym typeface="Nunito"/>
              </a:rPr>
              <a:t>Shop visits </a:t>
            </a:r>
            <a:endParaRPr>
              <a:latin typeface="Nunito"/>
              <a:ea typeface="Nunito"/>
              <a:cs typeface="Nunito"/>
              <a:sym typeface="Nunito"/>
            </a:endParaRPr>
          </a:p>
        </p:txBody>
      </p:sp>
      <p:sp>
        <p:nvSpPr>
          <p:cNvPr id="411" name="Google Shape;411;p32"/>
          <p:cNvSpPr/>
          <p:nvPr/>
        </p:nvSpPr>
        <p:spPr>
          <a:xfrm>
            <a:off x="8700613" y="3166250"/>
            <a:ext cx="1361700" cy="688500"/>
          </a:xfrm>
          <a:prstGeom prst="rect">
            <a:avLst/>
          </a:prstGeom>
          <a:solidFill>
            <a:srgbClr val="65D9F8"/>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a:latin typeface="Nunito"/>
                <a:ea typeface="Nunito"/>
                <a:cs typeface="Nunito"/>
                <a:sym typeface="Nunito"/>
              </a:rPr>
              <a:t>Improve agent payments</a:t>
            </a:r>
            <a:endParaRPr>
              <a:latin typeface="Nunito"/>
              <a:ea typeface="Nunito"/>
              <a:cs typeface="Nunito"/>
              <a:sym typeface="Nunito"/>
            </a:endParaRPr>
          </a:p>
        </p:txBody>
      </p:sp>
      <p:sp>
        <p:nvSpPr>
          <p:cNvPr id="412" name="Google Shape;412;p32"/>
          <p:cNvSpPr/>
          <p:nvPr/>
        </p:nvSpPr>
        <p:spPr>
          <a:xfrm>
            <a:off x="7152775" y="4902400"/>
            <a:ext cx="1361700" cy="688500"/>
          </a:xfrm>
          <a:prstGeom prst="rect">
            <a:avLst/>
          </a:prstGeom>
          <a:solidFill>
            <a:srgbClr val="65D9F8"/>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a:latin typeface="Nunito"/>
                <a:ea typeface="Nunito"/>
                <a:cs typeface="Nunito"/>
                <a:sym typeface="Nunito"/>
              </a:rPr>
              <a:t>Deployment Field App</a:t>
            </a:r>
            <a:endParaRPr>
              <a:latin typeface="Nunito"/>
              <a:ea typeface="Nunito"/>
              <a:cs typeface="Nunito"/>
              <a:sym typeface="Nunito"/>
            </a:endParaRPr>
          </a:p>
        </p:txBody>
      </p:sp>
      <p:sp>
        <p:nvSpPr>
          <p:cNvPr id="413" name="Google Shape;413;p32"/>
          <p:cNvSpPr/>
          <p:nvPr/>
        </p:nvSpPr>
        <p:spPr>
          <a:xfrm>
            <a:off x="8700625" y="4902400"/>
            <a:ext cx="1361700" cy="688500"/>
          </a:xfrm>
          <a:prstGeom prst="rect">
            <a:avLst/>
          </a:prstGeom>
          <a:solidFill>
            <a:srgbClr val="65D9F8"/>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a:latin typeface="Nunito"/>
                <a:ea typeface="Nunito"/>
                <a:cs typeface="Nunito"/>
                <a:sym typeface="Nunito"/>
              </a:rPr>
              <a:t>Tags</a:t>
            </a:r>
            <a:endParaRPr>
              <a:latin typeface="Nunito"/>
              <a:ea typeface="Nunito"/>
              <a:cs typeface="Nunito"/>
              <a:sym typeface="Nunito"/>
            </a:endParaRPr>
          </a:p>
        </p:txBody>
      </p:sp>
      <p:sp>
        <p:nvSpPr>
          <p:cNvPr id="414" name="Google Shape;414;p32"/>
          <p:cNvSpPr/>
          <p:nvPr/>
        </p:nvSpPr>
        <p:spPr>
          <a:xfrm>
            <a:off x="8700625" y="4016975"/>
            <a:ext cx="1361700" cy="688500"/>
          </a:xfrm>
          <a:prstGeom prst="rect">
            <a:avLst/>
          </a:prstGeom>
          <a:solidFill>
            <a:srgbClr val="65D9F8"/>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a:latin typeface="Nunito"/>
                <a:ea typeface="Nunito"/>
                <a:cs typeface="Nunito"/>
                <a:sym typeface="Nunito"/>
              </a:rPr>
              <a:t>Custom Fields</a:t>
            </a:r>
            <a:endParaRPr>
              <a:latin typeface="Nunito"/>
              <a:ea typeface="Nunito"/>
              <a:cs typeface="Nunito"/>
              <a:sym typeface="Nunito"/>
            </a:endParaRPr>
          </a:p>
        </p:txBody>
      </p:sp>
      <p:sp>
        <p:nvSpPr>
          <p:cNvPr id="415" name="Google Shape;415;p32"/>
          <p:cNvSpPr/>
          <p:nvPr/>
        </p:nvSpPr>
        <p:spPr>
          <a:xfrm>
            <a:off x="7152775" y="4016975"/>
            <a:ext cx="1361700" cy="688500"/>
          </a:xfrm>
          <a:prstGeom prst="rect">
            <a:avLst/>
          </a:prstGeom>
          <a:solidFill>
            <a:srgbClr val="65D9F8"/>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a:latin typeface="Nunito"/>
                <a:ea typeface="Nunito"/>
                <a:cs typeface="Nunito"/>
                <a:sym typeface="Nunito"/>
              </a:rPr>
              <a:t>Agent Issue Visibility</a:t>
            </a:r>
            <a:endParaRPr>
              <a:latin typeface="Nunito"/>
              <a:ea typeface="Nunito"/>
              <a:cs typeface="Nunito"/>
              <a:sym typeface="Nunito"/>
            </a:endParaRPr>
          </a:p>
        </p:txBody>
      </p:sp>
      <p:sp>
        <p:nvSpPr>
          <p:cNvPr id="416" name="Google Shape;416;p32"/>
          <p:cNvSpPr/>
          <p:nvPr/>
        </p:nvSpPr>
        <p:spPr>
          <a:xfrm>
            <a:off x="7152763" y="3201200"/>
            <a:ext cx="1361700" cy="688500"/>
          </a:xfrm>
          <a:prstGeom prst="rect">
            <a:avLst/>
          </a:prstGeom>
          <a:solidFill>
            <a:srgbClr val="65D9F8"/>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a:latin typeface="Nunito"/>
                <a:ea typeface="Nunito"/>
                <a:cs typeface="Nunito"/>
                <a:sym typeface="Nunito"/>
              </a:rPr>
              <a:t>ARR assignment</a:t>
            </a:r>
            <a:endParaRPr>
              <a:latin typeface="Nunito"/>
              <a:ea typeface="Nunito"/>
              <a:cs typeface="Nunito"/>
              <a:sym typeface="Nunito"/>
            </a:endParaRPr>
          </a:p>
        </p:txBody>
      </p:sp>
      <p:sp>
        <p:nvSpPr>
          <p:cNvPr id="417" name="Google Shape;417;p32"/>
          <p:cNvSpPr/>
          <p:nvPr/>
        </p:nvSpPr>
        <p:spPr>
          <a:xfrm>
            <a:off x="5440375" y="3177600"/>
            <a:ext cx="1361700" cy="688500"/>
          </a:xfrm>
          <a:prstGeom prst="rect">
            <a:avLst/>
          </a:prstGeom>
          <a:solidFill>
            <a:srgbClr val="65D9F8"/>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a:latin typeface="Nunito"/>
                <a:ea typeface="Nunito"/>
                <a:cs typeface="Nunito"/>
                <a:sym typeface="Nunito"/>
              </a:rPr>
              <a:t>Align on shop IDs</a:t>
            </a:r>
            <a:endParaRPr>
              <a:latin typeface="Nunito"/>
              <a:ea typeface="Nunito"/>
              <a:cs typeface="Nunito"/>
              <a:sym typeface="Nuni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sp>
        <p:nvSpPr>
          <p:cNvPr id="422" name="Google Shape;422;p33"/>
          <p:cNvSpPr txBox="1"/>
          <p:nvPr>
            <p:ph idx="1" type="subTitle"/>
          </p:nvPr>
        </p:nvSpPr>
        <p:spPr>
          <a:xfrm>
            <a:off x="6856431" y="2486555"/>
            <a:ext cx="4891200" cy="476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2400"/>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20"/>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Workshop Agenda</a:t>
            </a:r>
            <a:endParaRPr/>
          </a:p>
        </p:txBody>
      </p:sp>
      <p:sp>
        <p:nvSpPr>
          <p:cNvPr id="173" name="Google Shape;173;p20"/>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graphicFrame>
        <p:nvGraphicFramePr>
          <p:cNvPr id="174" name="Google Shape;174;p20"/>
          <p:cNvGraphicFramePr/>
          <p:nvPr/>
        </p:nvGraphicFramePr>
        <p:xfrm>
          <a:off x="619650" y="1333500"/>
          <a:ext cx="3000000" cy="3000000"/>
        </p:xfrm>
        <a:graphic>
          <a:graphicData uri="http://schemas.openxmlformats.org/drawingml/2006/table">
            <a:tbl>
              <a:tblPr>
                <a:noFill/>
                <a:tableStyleId>{3DA3062B-3D62-406D-B7C5-C5BAD6BE6FD5}</a:tableStyleId>
              </a:tblPr>
              <a:tblGrid>
                <a:gridCol w="1954250"/>
                <a:gridCol w="3178025"/>
                <a:gridCol w="5962175"/>
              </a:tblGrid>
              <a:tr h="396200">
                <a:tc>
                  <a:txBody>
                    <a:bodyPr/>
                    <a:lstStyle/>
                    <a:p>
                      <a:pPr indent="0" lvl="0" marL="0" rtl="0" algn="l">
                        <a:spcBef>
                          <a:spcPts val="0"/>
                        </a:spcBef>
                        <a:spcAft>
                          <a:spcPts val="0"/>
                        </a:spcAft>
                        <a:buNone/>
                      </a:pPr>
                      <a:r>
                        <a:rPr b="1" lang="en-US">
                          <a:latin typeface="Nunito"/>
                          <a:ea typeface="Nunito"/>
                          <a:cs typeface="Nunito"/>
                          <a:sym typeface="Nunito"/>
                        </a:rPr>
                        <a:t>Timings</a:t>
                      </a:r>
                      <a:endParaRPr b="1">
                        <a:latin typeface="Nunito"/>
                        <a:ea typeface="Nunito"/>
                        <a:cs typeface="Nunito"/>
                        <a:sym typeface="Nunito"/>
                      </a:endParaRPr>
                    </a:p>
                  </a:txBody>
                  <a:tcPr marT="91425" marB="91425" marR="91425" marL="91425" anchor="ctr">
                    <a:solidFill>
                      <a:srgbClr val="65D9F8"/>
                    </a:solidFill>
                  </a:tcPr>
                </a:tc>
                <a:tc>
                  <a:txBody>
                    <a:bodyPr/>
                    <a:lstStyle/>
                    <a:p>
                      <a:pPr indent="0" lvl="0" marL="0" rtl="0" algn="l">
                        <a:spcBef>
                          <a:spcPts val="0"/>
                        </a:spcBef>
                        <a:spcAft>
                          <a:spcPts val="0"/>
                        </a:spcAft>
                        <a:buNone/>
                      </a:pPr>
                      <a:r>
                        <a:rPr b="1" lang="en-US">
                          <a:latin typeface="Nunito"/>
                          <a:ea typeface="Nunito"/>
                          <a:cs typeface="Nunito"/>
                          <a:sym typeface="Nunito"/>
                        </a:rPr>
                        <a:t>Section</a:t>
                      </a:r>
                      <a:endParaRPr b="1">
                        <a:latin typeface="Nunito"/>
                        <a:ea typeface="Nunito"/>
                        <a:cs typeface="Nunito"/>
                        <a:sym typeface="Nunito"/>
                      </a:endParaRPr>
                    </a:p>
                  </a:txBody>
                  <a:tcPr marT="91425" marB="91425" marR="91425" marL="91425" anchor="ctr">
                    <a:solidFill>
                      <a:srgbClr val="65D9F8"/>
                    </a:solidFill>
                  </a:tcPr>
                </a:tc>
                <a:tc>
                  <a:txBody>
                    <a:bodyPr/>
                    <a:lstStyle/>
                    <a:p>
                      <a:pPr indent="0" lvl="0" marL="0" rtl="0" algn="l">
                        <a:spcBef>
                          <a:spcPts val="0"/>
                        </a:spcBef>
                        <a:spcAft>
                          <a:spcPts val="0"/>
                        </a:spcAft>
                        <a:buNone/>
                      </a:pPr>
                      <a:r>
                        <a:rPr b="1" lang="en-US">
                          <a:latin typeface="Nunito"/>
                          <a:ea typeface="Nunito"/>
                          <a:cs typeface="Nunito"/>
                          <a:sym typeface="Nunito"/>
                        </a:rPr>
                        <a:t>Activity</a:t>
                      </a:r>
                      <a:endParaRPr b="1">
                        <a:latin typeface="Nunito"/>
                        <a:ea typeface="Nunito"/>
                        <a:cs typeface="Nunito"/>
                        <a:sym typeface="Nunito"/>
                      </a:endParaRPr>
                    </a:p>
                  </a:txBody>
                  <a:tcPr marT="91425" marB="91425" marR="91425" marL="91425" anchor="ctr">
                    <a:solidFill>
                      <a:srgbClr val="65D9F8"/>
                    </a:solidFill>
                  </a:tcPr>
                </a:tc>
              </a:tr>
              <a:tr h="609575">
                <a:tc>
                  <a:txBody>
                    <a:bodyPr/>
                    <a:lstStyle/>
                    <a:p>
                      <a:pPr indent="0" lvl="0" marL="0" rtl="0" algn="l">
                        <a:spcBef>
                          <a:spcPts val="0"/>
                        </a:spcBef>
                        <a:spcAft>
                          <a:spcPts val="0"/>
                        </a:spcAft>
                        <a:buNone/>
                      </a:pPr>
                      <a:r>
                        <a:rPr lang="en-US">
                          <a:latin typeface="Nunito"/>
                          <a:ea typeface="Nunito"/>
                          <a:cs typeface="Nunito"/>
                          <a:sym typeface="Nunito"/>
                        </a:rPr>
                        <a:t>9.30 -  9.45</a:t>
                      </a:r>
                      <a:endParaRPr>
                        <a:latin typeface="Nunito"/>
                        <a:ea typeface="Nunito"/>
                        <a:cs typeface="Nunito"/>
                        <a:sym typeface="Nunito"/>
                      </a:endParaRPr>
                    </a:p>
                  </a:txBody>
                  <a:tcPr marT="91425" marB="91425" marR="91425" marL="91425" anchor="ctr"/>
                </a:tc>
                <a:tc>
                  <a:txBody>
                    <a:bodyPr/>
                    <a:lstStyle/>
                    <a:p>
                      <a:pPr indent="0" lvl="0" marL="0" rtl="0" algn="l">
                        <a:spcBef>
                          <a:spcPts val="0"/>
                        </a:spcBef>
                        <a:spcAft>
                          <a:spcPts val="0"/>
                        </a:spcAft>
                        <a:buNone/>
                      </a:pPr>
                      <a:r>
                        <a:rPr lang="en-US">
                          <a:latin typeface="Nunito"/>
                          <a:ea typeface="Nunito"/>
                          <a:cs typeface="Nunito"/>
                          <a:sym typeface="Nunito"/>
                        </a:rPr>
                        <a:t>Introductions</a:t>
                      </a:r>
                      <a:endParaRPr>
                        <a:latin typeface="Nunito"/>
                        <a:ea typeface="Nunito"/>
                        <a:cs typeface="Nunito"/>
                        <a:sym typeface="Nunito"/>
                      </a:endParaRPr>
                    </a:p>
                  </a:txBody>
                  <a:tcPr marT="91425" marB="91425" marR="91425" marL="91425" anchor="ctr"/>
                </a:tc>
                <a:tc>
                  <a:txBody>
                    <a:bodyPr/>
                    <a:lstStyle/>
                    <a:p>
                      <a:pPr indent="0" lvl="0" marL="0" rtl="0" algn="l">
                        <a:spcBef>
                          <a:spcPts val="0"/>
                        </a:spcBef>
                        <a:spcAft>
                          <a:spcPts val="0"/>
                        </a:spcAft>
                        <a:buNone/>
                      </a:pPr>
                      <a:r>
                        <a:rPr lang="en-US">
                          <a:latin typeface="Nunito"/>
                          <a:ea typeface="Nunito"/>
                          <a:cs typeface="Nunito"/>
                          <a:sym typeface="Nunito"/>
                        </a:rPr>
                        <a:t>Review intro material and clarify any questions</a:t>
                      </a:r>
                      <a:endParaRPr>
                        <a:latin typeface="Nunito"/>
                        <a:ea typeface="Nunito"/>
                        <a:cs typeface="Nunito"/>
                        <a:sym typeface="Nunito"/>
                      </a:endParaRPr>
                    </a:p>
                  </a:txBody>
                  <a:tcPr marT="91425" marB="91425" marR="91425" marL="91425" anchor="ctr"/>
                </a:tc>
              </a:tr>
              <a:tr h="396200">
                <a:tc>
                  <a:txBody>
                    <a:bodyPr/>
                    <a:lstStyle/>
                    <a:p>
                      <a:pPr indent="0" lvl="0" marL="0" rtl="0" algn="l">
                        <a:spcBef>
                          <a:spcPts val="0"/>
                        </a:spcBef>
                        <a:spcAft>
                          <a:spcPts val="0"/>
                        </a:spcAft>
                        <a:buNone/>
                      </a:pPr>
                      <a:r>
                        <a:rPr lang="en-US">
                          <a:latin typeface="Nunito"/>
                          <a:ea typeface="Nunito"/>
                          <a:cs typeface="Nunito"/>
                          <a:sym typeface="Nunito"/>
                        </a:rPr>
                        <a:t>9.45 - 9:55</a:t>
                      </a:r>
                      <a:endParaRPr>
                        <a:latin typeface="Nunito"/>
                        <a:ea typeface="Nunito"/>
                        <a:cs typeface="Nunito"/>
                        <a:sym typeface="Nunito"/>
                      </a:endParaRPr>
                    </a:p>
                  </a:txBody>
                  <a:tcPr marT="91425" marB="91425" marR="91425" marL="91425" anchor="ctr"/>
                </a:tc>
                <a:tc>
                  <a:txBody>
                    <a:bodyPr/>
                    <a:lstStyle/>
                    <a:p>
                      <a:pPr indent="0" lvl="0" marL="0" rtl="0" algn="l">
                        <a:spcBef>
                          <a:spcPts val="0"/>
                        </a:spcBef>
                        <a:spcAft>
                          <a:spcPts val="0"/>
                        </a:spcAft>
                        <a:buNone/>
                      </a:pPr>
                      <a:r>
                        <a:rPr lang="en-US">
                          <a:latin typeface="Nunito"/>
                          <a:ea typeface="Nunito"/>
                          <a:cs typeface="Nunito"/>
                          <a:sym typeface="Nunito"/>
                        </a:rPr>
                        <a:t>Agree onboarding flow</a:t>
                      </a:r>
                      <a:endParaRPr>
                        <a:latin typeface="Nunito"/>
                        <a:ea typeface="Nunito"/>
                        <a:cs typeface="Nunito"/>
                        <a:sym typeface="Nunito"/>
                      </a:endParaRPr>
                    </a:p>
                  </a:txBody>
                  <a:tcPr marT="91425" marB="91425" marR="91425" marL="91425" anchor="ctr"/>
                </a:tc>
                <a:tc>
                  <a:txBody>
                    <a:bodyPr/>
                    <a:lstStyle/>
                    <a:p>
                      <a:pPr indent="0" lvl="0" marL="0" rtl="0" algn="l">
                        <a:spcBef>
                          <a:spcPts val="0"/>
                        </a:spcBef>
                        <a:spcAft>
                          <a:spcPts val="0"/>
                        </a:spcAft>
                        <a:buNone/>
                      </a:pPr>
                      <a:r>
                        <a:rPr lang="en-US">
                          <a:latin typeface="Nunito"/>
                          <a:ea typeface="Nunito"/>
                          <a:cs typeface="Nunito"/>
                          <a:sym typeface="Nunito"/>
                        </a:rPr>
                        <a:t>Walkthrough of flow and flag any change in order of steps</a:t>
                      </a:r>
                      <a:endParaRPr>
                        <a:latin typeface="Nunito"/>
                        <a:ea typeface="Nunito"/>
                        <a:cs typeface="Nunito"/>
                        <a:sym typeface="Nunito"/>
                      </a:endParaRPr>
                    </a:p>
                  </a:txBody>
                  <a:tcPr marT="91425" marB="91425" marR="91425" marL="91425" anchor="ctr"/>
                </a:tc>
              </a:tr>
              <a:tr h="1036300">
                <a:tc>
                  <a:txBody>
                    <a:bodyPr/>
                    <a:lstStyle/>
                    <a:p>
                      <a:pPr indent="0" lvl="0" marL="0" rtl="0" algn="l">
                        <a:spcBef>
                          <a:spcPts val="0"/>
                        </a:spcBef>
                        <a:spcAft>
                          <a:spcPts val="0"/>
                        </a:spcAft>
                        <a:buNone/>
                      </a:pPr>
                      <a:r>
                        <a:rPr lang="en-US">
                          <a:latin typeface="Nunito"/>
                          <a:ea typeface="Nunito"/>
                          <a:cs typeface="Nunito"/>
                          <a:sym typeface="Nunito"/>
                        </a:rPr>
                        <a:t>9:55</a:t>
                      </a:r>
                      <a:r>
                        <a:rPr lang="en-US">
                          <a:latin typeface="Nunito"/>
                          <a:ea typeface="Nunito"/>
                          <a:cs typeface="Nunito"/>
                          <a:sym typeface="Nunito"/>
                        </a:rPr>
                        <a:t> - 11:00</a:t>
                      </a:r>
                      <a:endParaRPr>
                        <a:latin typeface="Nunito"/>
                        <a:ea typeface="Nunito"/>
                        <a:cs typeface="Nunito"/>
                        <a:sym typeface="Nunito"/>
                      </a:endParaRPr>
                    </a:p>
                  </a:txBody>
                  <a:tcPr marT="91425" marB="91425" marR="91425" marL="91425" anchor="ctr"/>
                </a:tc>
                <a:tc>
                  <a:txBody>
                    <a:bodyPr/>
                    <a:lstStyle/>
                    <a:p>
                      <a:pPr indent="0" lvl="0" marL="0" rtl="0" algn="l">
                        <a:spcBef>
                          <a:spcPts val="0"/>
                        </a:spcBef>
                        <a:spcAft>
                          <a:spcPts val="0"/>
                        </a:spcAft>
                        <a:buNone/>
                      </a:pPr>
                      <a:r>
                        <a:rPr lang="en-US">
                          <a:latin typeface="Nunito"/>
                          <a:ea typeface="Nunito"/>
                          <a:cs typeface="Nunito"/>
                          <a:sym typeface="Nunito"/>
                        </a:rPr>
                        <a:t>Review each step in onboarding flow</a:t>
                      </a:r>
                      <a:endParaRPr>
                        <a:latin typeface="Nunito"/>
                        <a:ea typeface="Nunito"/>
                        <a:cs typeface="Nunito"/>
                        <a:sym typeface="Nunito"/>
                      </a:endParaRPr>
                    </a:p>
                  </a:txBody>
                  <a:tcPr marT="91425" marB="91425" marR="91425" marL="91425" anchor="ctr"/>
                </a:tc>
                <a:tc>
                  <a:txBody>
                    <a:bodyPr/>
                    <a:lstStyle/>
                    <a:p>
                      <a:pPr indent="0" lvl="0" marL="0" rtl="0" algn="l">
                        <a:spcBef>
                          <a:spcPts val="0"/>
                        </a:spcBef>
                        <a:spcAft>
                          <a:spcPts val="0"/>
                        </a:spcAft>
                        <a:buNone/>
                      </a:pPr>
                      <a:r>
                        <a:rPr lang="en-US">
                          <a:latin typeface="Nunito"/>
                          <a:ea typeface="Nunito"/>
                          <a:cs typeface="Nunito"/>
                          <a:sym typeface="Nunito"/>
                        </a:rPr>
                        <a:t>Spend 5 minutes per step</a:t>
                      </a:r>
                      <a:endParaRPr>
                        <a:latin typeface="Nunito"/>
                        <a:ea typeface="Nunito"/>
                        <a:cs typeface="Nunito"/>
                        <a:sym typeface="Nunito"/>
                      </a:endParaRPr>
                    </a:p>
                    <a:p>
                      <a:pPr indent="-317500" lvl="0" marL="457200" rtl="0" algn="l">
                        <a:spcBef>
                          <a:spcPts val="0"/>
                        </a:spcBef>
                        <a:spcAft>
                          <a:spcPts val="0"/>
                        </a:spcAft>
                        <a:buSzPts val="1400"/>
                        <a:buFont typeface="Nunito"/>
                        <a:buChar char="-"/>
                      </a:pPr>
                      <a:r>
                        <a:rPr lang="en-US">
                          <a:latin typeface="Nunito"/>
                          <a:ea typeface="Nunito"/>
                          <a:cs typeface="Nunito"/>
                          <a:sym typeface="Nunito"/>
                        </a:rPr>
                        <a:t>Agree status</a:t>
                      </a:r>
                      <a:endParaRPr>
                        <a:latin typeface="Nunito"/>
                        <a:ea typeface="Nunito"/>
                        <a:cs typeface="Nunito"/>
                        <a:sym typeface="Nunito"/>
                      </a:endParaRPr>
                    </a:p>
                    <a:p>
                      <a:pPr indent="-317500" lvl="0" marL="457200" rtl="0" algn="l">
                        <a:spcBef>
                          <a:spcPts val="0"/>
                        </a:spcBef>
                        <a:spcAft>
                          <a:spcPts val="0"/>
                        </a:spcAft>
                        <a:buSzPts val="1400"/>
                        <a:buFont typeface="Nunito"/>
                        <a:buChar char="-"/>
                      </a:pPr>
                      <a:r>
                        <a:rPr lang="en-US">
                          <a:latin typeface="Nunito"/>
                          <a:ea typeface="Nunito"/>
                          <a:cs typeface="Nunito"/>
                          <a:sym typeface="Nunito"/>
                        </a:rPr>
                        <a:t>Agree users</a:t>
                      </a:r>
                      <a:endParaRPr>
                        <a:latin typeface="Nunito"/>
                        <a:ea typeface="Nunito"/>
                        <a:cs typeface="Nunito"/>
                        <a:sym typeface="Nunito"/>
                      </a:endParaRPr>
                    </a:p>
                    <a:p>
                      <a:pPr indent="-317500" lvl="0" marL="457200" rtl="0" algn="l">
                        <a:spcBef>
                          <a:spcPts val="0"/>
                        </a:spcBef>
                        <a:spcAft>
                          <a:spcPts val="0"/>
                        </a:spcAft>
                        <a:buSzPts val="1400"/>
                        <a:buFont typeface="Nunito"/>
                        <a:buChar char="-"/>
                      </a:pPr>
                      <a:r>
                        <a:rPr lang="en-US">
                          <a:latin typeface="Nunito"/>
                          <a:ea typeface="Nunito"/>
                          <a:cs typeface="Nunito"/>
                          <a:sym typeface="Nunito"/>
                        </a:rPr>
                        <a:t>Notifications and triggers</a:t>
                      </a:r>
                      <a:endParaRPr>
                        <a:latin typeface="Nunito"/>
                        <a:ea typeface="Nunito"/>
                        <a:cs typeface="Nunito"/>
                        <a:sym typeface="Nunito"/>
                      </a:endParaRPr>
                    </a:p>
                    <a:p>
                      <a:pPr indent="-317500" lvl="0" marL="457200" rtl="0" algn="l">
                        <a:spcBef>
                          <a:spcPts val="0"/>
                        </a:spcBef>
                        <a:spcAft>
                          <a:spcPts val="0"/>
                        </a:spcAft>
                        <a:buSzPts val="1400"/>
                        <a:buFont typeface="Nunito"/>
                        <a:buChar char="-"/>
                      </a:pPr>
                      <a:r>
                        <a:rPr lang="en-US">
                          <a:latin typeface="Nunito"/>
                          <a:ea typeface="Nunito"/>
                          <a:cs typeface="Nunito"/>
                          <a:sym typeface="Nunito"/>
                        </a:rPr>
                        <a:t>Clarify open questions</a:t>
                      </a:r>
                      <a:endParaRPr>
                        <a:latin typeface="Nunito"/>
                        <a:ea typeface="Nunito"/>
                        <a:cs typeface="Nunito"/>
                        <a:sym typeface="Nunito"/>
                      </a:endParaRPr>
                    </a:p>
                  </a:txBody>
                  <a:tcPr marT="91425" marB="91425" marR="91425" marL="91425" anchor="ctr"/>
                </a:tc>
              </a:tr>
              <a:tr h="396200">
                <a:tc>
                  <a:txBody>
                    <a:bodyPr/>
                    <a:lstStyle/>
                    <a:p>
                      <a:pPr indent="0" lvl="0" marL="0" rtl="0" algn="l">
                        <a:spcBef>
                          <a:spcPts val="0"/>
                        </a:spcBef>
                        <a:spcAft>
                          <a:spcPts val="0"/>
                        </a:spcAft>
                        <a:buNone/>
                      </a:pPr>
                      <a:r>
                        <a:rPr lang="en-US">
                          <a:latin typeface="Nunito"/>
                          <a:ea typeface="Nunito"/>
                          <a:cs typeface="Nunito"/>
                          <a:sym typeface="Nunito"/>
                        </a:rPr>
                        <a:t>11:00 - 11:10</a:t>
                      </a:r>
                      <a:endParaRPr>
                        <a:latin typeface="Nunito"/>
                        <a:ea typeface="Nunito"/>
                        <a:cs typeface="Nunito"/>
                        <a:sym typeface="Nunito"/>
                      </a:endParaRPr>
                    </a:p>
                  </a:txBody>
                  <a:tcPr marT="91425" marB="91425" marR="91425" marL="91425" anchor="ctr"/>
                </a:tc>
                <a:tc>
                  <a:txBody>
                    <a:bodyPr/>
                    <a:lstStyle/>
                    <a:p>
                      <a:pPr indent="0" lvl="0" marL="0" rtl="0" algn="l">
                        <a:spcBef>
                          <a:spcPts val="0"/>
                        </a:spcBef>
                        <a:spcAft>
                          <a:spcPts val="0"/>
                        </a:spcAft>
                        <a:buNone/>
                      </a:pPr>
                      <a:r>
                        <a:rPr lang="en-US">
                          <a:latin typeface="Nunito"/>
                          <a:ea typeface="Nunito"/>
                          <a:cs typeface="Nunito"/>
                          <a:sym typeface="Nunito"/>
                        </a:rPr>
                        <a:t>Agree offboarding flow</a:t>
                      </a:r>
                      <a:endParaRPr>
                        <a:latin typeface="Nunito"/>
                        <a:ea typeface="Nunito"/>
                        <a:cs typeface="Nunito"/>
                        <a:sym typeface="Nunito"/>
                      </a:endParaRPr>
                    </a:p>
                  </a:txBody>
                  <a:tcPr marT="91425" marB="91425" marR="91425" marL="91425" anchor="ctr"/>
                </a:tc>
                <a:tc>
                  <a:txBody>
                    <a:bodyPr/>
                    <a:lstStyle/>
                    <a:p>
                      <a:pPr indent="0" lvl="0" marL="0" rtl="0" algn="l">
                        <a:spcBef>
                          <a:spcPts val="0"/>
                        </a:spcBef>
                        <a:spcAft>
                          <a:spcPts val="0"/>
                        </a:spcAft>
                        <a:buNone/>
                      </a:pPr>
                      <a:r>
                        <a:rPr lang="en-US">
                          <a:solidFill>
                            <a:schemeClr val="dk1"/>
                          </a:solidFill>
                          <a:latin typeface="Nunito"/>
                          <a:ea typeface="Nunito"/>
                          <a:cs typeface="Nunito"/>
                          <a:sym typeface="Nunito"/>
                        </a:rPr>
                        <a:t>Walkthrough of flow and flag any change in order of steps</a:t>
                      </a:r>
                      <a:endParaRPr>
                        <a:latin typeface="Nunito"/>
                        <a:ea typeface="Nunito"/>
                        <a:cs typeface="Nunito"/>
                        <a:sym typeface="Nunito"/>
                      </a:endParaRPr>
                    </a:p>
                  </a:txBody>
                  <a:tcPr marT="91425" marB="91425" marR="91425" marL="91425" anchor="ctr"/>
                </a:tc>
              </a:tr>
              <a:tr h="396200">
                <a:tc>
                  <a:txBody>
                    <a:bodyPr/>
                    <a:lstStyle/>
                    <a:p>
                      <a:pPr indent="0" lvl="0" marL="0" rtl="0" algn="l">
                        <a:spcBef>
                          <a:spcPts val="0"/>
                        </a:spcBef>
                        <a:spcAft>
                          <a:spcPts val="0"/>
                        </a:spcAft>
                        <a:buNone/>
                      </a:pPr>
                      <a:r>
                        <a:rPr lang="en-US">
                          <a:latin typeface="Nunito"/>
                          <a:ea typeface="Nunito"/>
                          <a:cs typeface="Nunito"/>
                          <a:sym typeface="Nunito"/>
                        </a:rPr>
                        <a:t>11:10 - 11:45</a:t>
                      </a:r>
                      <a:endParaRPr>
                        <a:latin typeface="Nunito"/>
                        <a:ea typeface="Nunito"/>
                        <a:cs typeface="Nunito"/>
                        <a:sym typeface="Nunito"/>
                      </a:endParaRPr>
                    </a:p>
                  </a:txBody>
                  <a:tcPr marT="91425" marB="91425" marR="91425" marL="91425" anchor="ctr"/>
                </a:tc>
                <a:tc>
                  <a:txBody>
                    <a:bodyPr/>
                    <a:lstStyle/>
                    <a:p>
                      <a:pPr indent="0" lvl="0" marL="0" rtl="0" algn="l">
                        <a:spcBef>
                          <a:spcPts val="0"/>
                        </a:spcBef>
                        <a:spcAft>
                          <a:spcPts val="0"/>
                        </a:spcAft>
                        <a:buNone/>
                      </a:pPr>
                      <a:r>
                        <a:rPr lang="en-US">
                          <a:solidFill>
                            <a:schemeClr val="dk1"/>
                          </a:solidFill>
                          <a:latin typeface="Nunito"/>
                          <a:ea typeface="Nunito"/>
                          <a:cs typeface="Nunito"/>
                          <a:sym typeface="Nunito"/>
                        </a:rPr>
                        <a:t>Review each step in offboarding flow</a:t>
                      </a:r>
                      <a:endParaRPr>
                        <a:latin typeface="Nunito"/>
                        <a:ea typeface="Nunito"/>
                        <a:cs typeface="Nunito"/>
                        <a:sym typeface="Nunito"/>
                      </a:endParaRPr>
                    </a:p>
                  </a:txBody>
                  <a:tcPr marT="91425" marB="91425" marR="91425" marL="91425" anchor="ctr"/>
                </a:tc>
                <a:tc>
                  <a:txBody>
                    <a:bodyPr/>
                    <a:lstStyle/>
                    <a:p>
                      <a:pPr indent="0" lvl="0" marL="0" rtl="0" algn="l">
                        <a:spcBef>
                          <a:spcPts val="0"/>
                        </a:spcBef>
                        <a:spcAft>
                          <a:spcPts val="0"/>
                        </a:spcAft>
                        <a:buClr>
                          <a:schemeClr val="dk1"/>
                        </a:buClr>
                        <a:buSzPts val="1100"/>
                        <a:buFont typeface="Arial"/>
                        <a:buNone/>
                      </a:pPr>
                      <a:r>
                        <a:rPr lang="en-US">
                          <a:solidFill>
                            <a:schemeClr val="dk1"/>
                          </a:solidFill>
                          <a:latin typeface="Nunito"/>
                          <a:ea typeface="Nunito"/>
                          <a:cs typeface="Nunito"/>
                          <a:sym typeface="Nunito"/>
                        </a:rPr>
                        <a:t>Spend 5 minutes per step</a:t>
                      </a:r>
                      <a:endParaRPr>
                        <a:solidFill>
                          <a:schemeClr val="dk1"/>
                        </a:solidFill>
                        <a:latin typeface="Nunito"/>
                        <a:ea typeface="Nunito"/>
                        <a:cs typeface="Nunito"/>
                        <a:sym typeface="Nunito"/>
                      </a:endParaRPr>
                    </a:p>
                    <a:p>
                      <a:pPr indent="-317500" lvl="0" marL="457200" rtl="0" algn="l">
                        <a:spcBef>
                          <a:spcPts val="0"/>
                        </a:spcBef>
                        <a:spcAft>
                          <a:spcPts val="0"/>
                        </a:spcAft>
                        <a:buClr>
                          <a:schemeClr val="dk1"/>
                        </a:buClr>
                        <a:buSzPts val="1400"/>
                        <a:buFont typeface="Nunito"/>
                        <a:buChar char="-"/>
                      </a:pPr>
                      <a:r>
                        <a:rPr lang="en-US">
                          <a:solidFill>
                            <a:schemeClr val="dk1"/>
                          </a:solidFill>
                          <a:latin typeface="Nunito"/>
                          <a:ea typeface="Nunito"/>
                          <a:cs typeface="Nunito"/>
                          <a:sym typeface="Nunito"/>
                        </a:rPr>
                        <a:t>Agree status</a:t>
                      </a:r>
                      <a:endParaRPr>
                        <a:solidFill>
                          <a:schemeClr val="dk1"/>
                        </a:solidFill>
                        <a:latin typeface="Nunito"/>
                        <a:ea typeface="Nunito"/>
                        <a:cs typeface="Nunito"/>
                        <a:sym typeface="Nunito"/>
                      </a:endParaRPr>
                    </a:p>
                    <a:p>
                      <a:pPr indent="-317500" lvl="0" marL="457200" rtl="0" algn="l">
                        <a:spcBef>
                          <a:spcPts val="0"/>
                        </a:spcBef>
                        <a:spcAft>
                          <a:spcPts val="0"/>
                        </a:spcAft>
                        <a:buClr>
                          <a:schemeClr val="dk1"/>
                        </a:buClr>
                        <a:buSzPts val="1400"/>
                        <a:buFont typeface="Nunito"/>
                        <a:buChar char="-"/>
                      </a:pPr>
                      <a:r>
                        <a:rPr lang="en-US">
                          <a:solidFill>
                            <a:schemeClr val="dk1"/>
                          </a:solidFill>
                          <a:latin typeface="Nunito"/>
                          <a:ea typeface="Nunito"/>
                          <a:cs typeface="Nunito"/>
                          <a:sym typeface="Nunito"/>
                        </a:rPr>
                        <a:t>Agree users</a:t>
                      </a:r>
                      <a:endParaRPr>
                        <a:solidFill>
                          <a:schemeClr val="dk1"/>
                        </a:solidFill>
                        <a:latin typeface="Nunito"/>
                        <a:ea typeface="Nunito"/>
                        <a:cs typeface="Nunito"/>
                        <a:sym typeface="Nunito"/>
                      </a:endParaRPr>
                    </a:p>
                    <a:p>
                      <a:pPr indent="-317500" lvl="0" marL="457200" rtl="0" algn="l">
                        <a:spcBef>
                          <a:spcPts val="0"/>
                        </a:spcBef>
                        <a:spcAft>
                          <a:spcPts val="0"/>
                        </a:spcAft>
                        <a:buClr>
                          <a:schemeClr val="dk1"/>
                        </a:buClr>
                        <a:buSzPts val="1400"/>
                        <a:buFont typeface="Nunito"/>
                        <a:buChar char="-"/>
                      </a:pPr>
                      <a:r>
                        <a:rPr lang="en-US">
                          <a:solidFill>
                            <a:schemeClr val="dk1"/>
                          </a:solidFill>
                          <a:latin typeface="Nunito"/>
                          <a:ea typeface="Nunito"/>
                          <a:cs typeface="Nunito"/>
                          <a:sym typeface="Nunito"/>
                        </a:rPr>
                        <a:t>Notifications and triggers</a:t>
                      </a:r>
                      <a:endParaRPr>
                        <a:solidFill>
                          <a:schemeClr val="dk1"/>
                        </a:solidFill>
                        <a:latin typeface="Nunito"/>
                        <a:ea typeface="Nunito"/>
                        <a:cs typeface="Nunito"/>
                        <a:sym typeface="Nunito"/>
                      </a:endParaRPr>
                    </a:p>
                    <a:p>
                      <a:pPr indent="-317500" lvl="0" marL="457200" rtl="0" algn="l">
                        <a:spcBef>
                          <a:spcPts val="0"/>
                        </a:spcBef>
                        <a:spcAft>
                          <a:spcPts val="0"/>
                        </a:spcAft>
                        <a:buClr>
                          <a:schemeClr val="dk1"/>
                        </a:buClr>
                        <a:buSzPts val="1400"/>
                        <a:buFont typeface="Nunito"/>
                        <a:buChar char="-"/>
                      </a:pPr>
                      <a:r>
                        <a:rPr lang="en-US">
                          <a:solidFill>
                            <a:schemeClr val="dk1"/>
                          </a:solidFill>
                          <a:latin typeface="Nunito"/>
                          <a:ea typeface="Nunito"/>
                          <a:cs typeface="Nunito"/>
                          <a:sym typeface="Nunito"/>
                        </a:rPr>
                        <a:t>Clarify open questions</a:t>
                      </a:r>
                      <a:endParaRPr>
                        <a:solidFill>
                          <a:schemeClr val="dk1"/>
                        </a:solidFill>
                        <a:latin typeface="Nunito"/>
                        <a:ea typeface="Nunito"/>
                        <a:cs typeface="Nunito"/>
                        <a:sym typeface="Nunito"/>
                      </a:endParaRPr>
                    </a:p>
                  </a:txBody>
                  <a:tcPr marT="91425" marB="91425" marR="91425" marL="91425" anchor="ctr"/>
                </a:tc>
              </a:tr>
              <a:tr h="396200">
                <a:tc>
                  <a:txBody>
                    <a:bodyPr/>
                    <a:lstStyle/>
                    <a:p>
                      <a:pPr indent="0" lvl="0" marL="0" rtl="0" algn="l">
                        <a:spcBef>
                          <a:spcPts val="0"/>
                        </a:spcBef>
                        <a:spcAft>
                          <a:spcPts val="0"/>
                        </a:spcAft>
                        <a:buNone/>
                      </a:pPr>
                      <a:r>
                        <a:rPr lang="en-US">
                          <a:latin typeface="Nunito"/>
                          <a:ea typeface="Nunito"/>
                          <a:cs typeface="Nunito"/>
                          <a:sym typeface="Nunito"/>
                        </a:rPr>
                        <a:t>11:45 - 11:50</a:t>
                      </a:r>
                      <a:endParaRPr>
                        <a:latin typeface="Nunito"/>
                        <a:ea typeface="Nunito"/>
                        <a:cs typeface="Nunito"/>
                        <a:sym typeface="Nunito"/>
                      </a:endParaRPr>
                    </a:p>
                  </a:txBody>
                  <a:tcPr marT="91425" marB="91425" marR="91425" marL="91425" anchor="ctr"/>
                </a:tc>
                <a:tc>
                  <a:txBody>
                    <a:bodyPr/>
                    <a:lstStyle/>
                    <a:p>
                      <a:pPr indent="0" lvl="0" marL="0" rtl="0" algn="l">
                        <a:spcBef>
                          <a:spcPts val="0"/>
                        </a:spcBef>
                        <a:spcAft>
                          <a:spcPts val="0"/>
                        </a:spcAft>
                        <a:buNone/>
                      </a:pPr>
                      <a:r>
                        <a:rPr lang="en-US">
                          <a:solidFill>
                            <a:schemeClr val="dk1"/>
                          </a:solidFill>
                          <a:latin typeface="Nunito"/>
                          <a:ea typeface="Nunito"/>
                          <a:cs typeface="Nunito"/>
                          <a:sym typeface="Nunito"/>
                        </a:rPr>
                        <a:t>Close out </a:t>
                      </a:r>
                      <a:endParaRPr>
                        <a:solidFill>
                          <a:schemeClr val="dk1"/>
                        </a:solidFill>
                        <a:latin typeface="Nunito"/>
                        <a:ea typeface="Nunito"/>
                        <a:cs typeface="Nunito"/>
                        <a:sym typeface="Nunito"/>
                      </a:endParaRPr>
                    </a:p>
                  </a:txBody>
                  <a:tcPr marT="91425" marB="91425" marR="91425" marL="91425" anchor="ctr"/>
                </a:tc>
                <a:tc>
                  <a:txBody>
                    <a:bodyPr/>
                    <a:lstStyle/>
                    <a:p>
                      <a:pPr indent="0" lvl="0" marL="0" rtl="0" algn="l">
                        <a:spcBef>
                          <a:spcPts val="0"/>
                        </a:spcBef>
                        <a:spcAft>
                          <a:spcPts val="0"/>
                        </a:spcAft>
                        <a:buNone/>
                      </a:pPr>
                      <a:r>
                        <a:rPr lang="en-US">
                          <a:solidFill>
                            <a:schemeClr val="dk1"/>
                          </a:solidFill>
                          <a:latin typeface="Nunito"/>
                          <a:ea typeface="Nunito"/>
                          <a:cs typeface="Nunito"/>
                          <a:sym typeface="Nunito"/>
                        </a:rPr>
                        <a:t>Agree next steps and any follow ups</a:t>
                      </a:r>
                      <a:endParaRPr>
                        <a:solidFill>
                          <a:schemeClr val="dk1"/>
                        </a:solidFill>
                        <a:latin typeface="Nunito"/>
                        <a:ea typeface="Nunito"/>
                        <a:cs typeface="Nunito"/>
                        <a:sym typeface="Nunito"/>
                      </a:endParaRPr>
                    </a:p>
                  </a:txBody>
                  <a:tcPr marT="91425" marB="91425" marR="91425" marL="91425" anchor="ctr"/>
                </a:tc>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pic>
        <p:nvPicPr>
          <p:cNvPr id="179" name="Google Shape;179;p21"/>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180" name="Google Shape;180;p21"/>
          <p:cNvSpPr txBox="1"/>
          <p:nvPr>
            <p:ph type="title"/>
          </p:nvPr>
        </p:nvSpPr>
        <p:spPr>
          <a:xfrm>
            <a:off x="1200150" y="91443"/>
            <a:ext cx="10533126" cy="783828"/>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Where are we now? </a:t>
            </a:r>
            <a:endParaRPr/>
          </a:p>
        </p:txBody>
      </p:sp>
      <p:sp>
        <p:nvSpPr>
          <p:cNvPr id="181" name="Google Shape;181;p21"/>
          <p:cNvSpPr txBox="1"/>
          <p:nvPr>
            <p:ph idx="1" type="subTitle"/>
          </p:nvPr>
        </p:nvSpPr>
        <p:spPr>
          <a:xfrm>
            <a:off x="458724" y="1332470"/>
            <a:ext cx="11274552" cy="4851965"/>
          </a:xfrm>
          <a:prstGeom prst="rect">
            <a:avLst/>
          </a:prstGeom>
          <a:noFill/>
          <a:ln>
            <a:noFill/>
          </a:ln>
        </p:spPr>
        <p:txBody>
          <a:bodyPr anchorCtr="0" anchor="t" bIns="45700" lIns="91425" spcFirstLastPara="1" rIns="91425" wrap="square" tIns="45700">
            <a:noAutofit/>
          </a:bodyPr>
          <a:lstStyle/>
          <a:p>
            <a:pPr indent="-355600" lvl="0" marL="457200" rtl="0" algn="l">
              <a:lnSpc>
                <a:spcPct val="120000"/>
              </a:lnSpc>
              <a:spcBef>
                <a:spcPts val="0"/>
              </a:spcBef>
              <a:spcAft>
                <a:spcPts val="0"/>
              </a:spcAft>
              <a:buSzPts val="2000"/>
              <a:buChar char="-"/>
            </a:pPr>
            <a:r>
              <a:rPr lang="en-US" sz="2000"/>
              <a:t>In 2020 we embarked on a project</a:t>
            </a:r>
            <a:r>
              <a:rPr lang="en-US" sz="2000"/>
              <a:t> to move the management of KOKO’s agent network ‘on system’ and away from spreadsheets. </a:t>
            </a:r>
            <a:endParaRPr sz="2000"/>
          </a:p>
          <a:p>
            <a:pPr indent="-355600" lvl="0" marL="457200" rtl="0" algn="l">
              <a:lnSpc>
                <a:spcPct val="120000"/>
              </a:lnSpc>
              <a:spcBef>
                <a:spcPts val="2000"/>
              </a:spcBef>
              <a:spcAft>
                <a:spcPts val="0"/>
              </a:spcAft>
              <a:buSzPts val="2000"/>
              <a:buChar char="-"/>
            </a:pPr>
            <a:r>
              <a:rPr lang="en-US" sz="2000"/>
              <a:t>Managing the agent network involves 7 teams operating &gt;35 processes. </a:t>
            </a:r>
            <a:r>
              <a:rPr lang="en-US" sz="2000"/>
              <a:t>Some processes were well defined while others need redesigning.</a:t>
            </a:r>
            <a:endParaRPr sz="2000"/>
          </a:p>
          <a:p>
            <a:pPr indent="-355600" lvl="0" marL="457200" rtl="0" algn="l">
              <a:spcBef>
                <a:spcPts val="2000"/>
              </a:spcBef>
              <a:spcAft>
                <a:spcPts val="0"/>
              </a:spcAft>
              <a:buSzPts val="2000"/>
              <a:buChar char="-"/>
            </a:pPr>
            <a:r>
              <a:rPr lang="en-US" sz="2000"/>
              <a:t>The challenge is deciding what to build first to so that the system becomes the source of truth for agent network management.</a:t>
            </a:r>
            <a:endParaRPr sz="2000"/>
          </a:p>
          <a:p>
            <a:pPr indent="-355600" lvl="0" marL="457200" rtl="0" algn="l">
              <a:spcBef>
                <a:spcPts val="2000"/>
              </a:spcBef>
              <a:spcAft>
                <a:spcPts val="0"/>
              </a:spcAft>
              <a:buSzPts val="2000"/>
              <a:buChar char="-"/>
            </a:pPr>
            <a:r>
              <a:rPr lang="en-US" sz="2000"/>
              <a:t>Not all the processes need to be done on system right away but enough data needs to be there to stop people reverting to spreadsheets. </a:t>
            </a:r>
            <a:endParaRPr sz="2000"/>
          </a:p>
          <a:p>
            <a:pPr indent="-355600" lvl="0" marL="457200" rtl="0" algn="l">
              <a:spcBef>
                <a:spcPts val="2000"/>
              </a:spcBef>
              <a:spcAft>
                <a:spcPts val="0"/>
              </a:spcAft>
              <a:buSzPts val="2000"/>
              <a:buChar char="-"/>
            </a:pPr>
            <a:r>
              <a:rPr lang="en-US" sz="2000"/>
              <a:t>Therefore we have narrowed the focus to building an MVP (minimum viable product) for onboarding and offboarding (agents, shops and KPs).</a:t>
            </a:r>
            <a:endParaRPr sz="2000"/>
          </a:p>
          <a:p>
            <a:pPr indent="0" lvl="0" marL="457200" rtl="0" algn="l">
              <a:lnSpc>
                <a:spcPct val="120000"/>
              </a:lnSpc>
              <a:spcBef>
                <a:spcPts val="2000"/>
              </a:spcBef>
              <a:spcAft>
                <a:spcPts val="2000"/>
              </a:spcAft>
              <a:buNone/>
            </a:pPr>
            <a:r>
              <a:t/>
            </a:r>
            <a:endParaRPr sz="2000"/>
          </a:p>
        </p:txBody>
      </p:sp>
      <p:sp>
        <p:nvSpPr>
          <p:cNvPr id="182" name="Google Shape;182;p21"/>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22"/>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MVP for managing Agent Network on system</a:t>
            </a:r>
            <a:endParaRPr/>
          </a:p>
        </p:txBody>
      </p:sp>
      <p:sp>
        <p:nvSpPr>
          <p:cNvPr id="189" name="Google Shape;189;p22"/>
          <p:cNvSpPr txBox="1"/>
          <p:nvPr>
            <p:ph idx="1" type="subTitle"/>
          </p:nvPr>
        </p:nvSpPr>
        <p:spPr>
          <a:xfrm>
            <a:off x="443700" y="1141550"/>
            <a:ext cx="3887400" cy="48519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US" sz="1400"/>
              <a:t>The MVP (minimum viable product) for managing the agent network on system is constantly changing as we learn more about running the business.</a:t>
            </a:r>
            <a:endParaRPr sz="1400"/>
          </a:p>
          <a:p>
            <a:pPr indent="0" lvl="0" marL="0" rtl="0" algn="l">
              <a:spcBef>
                <a:spcPts val="1000"/>
              </a:spcBef>
              <a:spcAft>
                <a:spcPts val="0"/>
              </a:spcAft>
              <a:buNone/>
            </a:pPr>
            <a:r>
              <a:rPr lang="en-US" sz="1400"/>
              <a:t>Replicating existing fields in spreadsheet covers the goal of replacing spreadsheets but will quickly be out of sync if another process not on system changes that status.</a:t>
            </a:r>
            <a:endParaRPr sz="1400"/>
          </a:p>
          <a:p>
            <a:pPr indent="0" lvl="0" marL="0" rtl="0" algn="l">
              <a:spcBef>
                <a:spcPts val="1000"/>
              </a:spcBef>
              <a:spcAft>
                <a:spcPts val="0"/>
              </a:spcAft>
              <a:buNone/>
            </a:pPr>
            <a:r>
              <a:rPr lang="en-US" sz="1400"/>
              <a:t>Replicating all processes on system will take time and mean value of the UVA workstream won’t be achieved until late 2021.</a:t>
            </a:r>
            <a:endParaRPr sz="1400"/>
          </a:p>
          <a:p>
            <a:pPr indent="0" lvl="0" marL="0" rtl="0" algn="l">
              <a:spcBef>
                <a:spcPts val="1000"/>
              </a:spcBef>
              <a:spcAft>
                <a:spcPts val="0"/>
              </a:spcAft>
              <a:buNone/>
            </a:pPr>
            <a:r>
              <a:rPr lang="en-US" sz="1400"/>
              <a:t>The MVP is somewhere in the middle taking into account how agents, shops and KPs move through the lifecycle.</a:t>
            </a:r>
            <a:endParaRPr sz="1400"/>
          </a:p>
          <a:p>
            <a:pPr indent="0" lvl="0" marL="0" rtl="0" algn="l">
              <a:spcBef>
                <a:spcPts val="1000"/>
              </a:spcBef>
              <a:spcAft>
                <a:spcPts val="0"/>
              </a:spcAft>
              <a:buNone/>
            </a:pPr>
            <a:r>
              <a:rPr lang="en-US" sz="1400"/>
              <a:t>It’s important to note the MVP is not the end of development on the agent network platform …. </a:t>
            </a:r>
            <a:endParaRPr sz="1400"/>
          </a:p>
        </p:txBody>
      </p:sp>
      <p:sp>
        <p:nvSpPr>
          <p:cNvPr id="190" name="Google Shape;190;p22"/>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
        <p:nvSpPr>
          <p:cNvPr id="191" name="Google Shape;191;p22"/>
          <p:cNvSpPr/>
          <p:nvPr/>
        </p:nvSpPr>
        <p:spPr>
          <a:xfrm>
            <a:off x="5519100" y="1634600"/>
            <a:ext cx="4341300" cy="39591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2100">
                <a:latin typeface="Nunito"/>
                <a:ea typeface="Nunito"/>
                <a:cs typeface="Nunito"/>
                <a:sym typeface="Nunito"/>
              </a:rPr>
              <a:t>Agent Network Processes</a:t>
            </a:r>
            <a:endParaRPr sz="2100">
              <a:latin typeface="Nunito"/>
              <a:ea typeface="Nunito"/>
              <a:cs typeface="Nunito"/>
              <a:sym typeface="Nunito"/>
            </a:endParaRPr>
          </a:p>
        </p:txBody>
      </p:sp>
      <p:cxnSp>
        <p:nvCxnSpPr>
          <p:cNvPr id="192" name="Google Shape;192;p22"/>
          <p:cNvCxnSpPr/>
          <p:nvPr/>
        </p:nvCxnSpPr>
        <p:spPr>
          <a:xfrm flipH="1" rot="10800000">
            <a:off x="5252925" y="4981050"/>
            <a:ext cx="5196300" cy="11400"/>
          </a:xfrm>
          <a:prstGeom prst="straightConnector1">
            <a:avLst/>
          </a:prstGeom>
          <a:noFill/>
          <a:ln cap="flat" cmpd="sng" w="9525">
            <a:solidFill>
              <a:schemeClr val="dk2"/>
            </a:solidFill>
            <a:prstDash val="solid"/>
            <a:round/>
            <a:headEnd len="med" w="med" type="none"/>
            <a:tailEnd len="med" w="med" type="none"/>
          </a:ln>
        </p:spPr>
      </p:cxnSp>
      <p:cxnSp>
        <p:nvCxnSpPr>
          <p:cNvPr id="193" name="Google Shape;193;p22"/>
          <p:cNvCxnSpPr/>
          <p:nvPr/>
        </p:nvCxnSpPr>
        <p:spPr>
          <a:xfrm flipH="1" rot="10800000">
            <a:off x="5252925" y="4295250"/>
            <a:ext cx="5196300" cy="11400"/>
          </a:xfrm>
          <a:prstGeom prst="straightConnector1">
            <a:avLst/>
          </a:prstGeom>
          <a:noFill/>
          <a:ln cap="flat" cmpd="sng" w="28575">
            <a:solidFill>
              <a:srgbClr val="65D9F8"/>
            </a:solidFill>
            <a:prstDash val="solid"/>
            <a:round/>
            <a:headEnd len="med" w="med" type="none"/>
            <a:tailEnd len="med" w="med" type="none"/>
          </a:ln>
        </p:spPr>
      </p:cxnSp>
      <p:cxnSp>
        <p:nvCxnSpPr>
          <p:cNvPr id="194" name="Google Shape;194;p22"/>
          <p:cNvCxnSpPr/>
          <p:nvPr/>
        </p:nvCxnSpPr>
        <p:spPr>
          <a:xfrm flipH="1" rot="10800000">
            <a:off x="5234100" y="2354275"/>
            <a:ext cx="5196300" cy="11400"/>
          </a:xfrm>
          <a:prstGeom prst="straightConnector1">
            <a:avLst/>
          </a:prstGeom>
          <a:noFill/>
          <a:ln cap="flat" cmpd="sng" w="9525">
            <a:solidFill>
              <a:schemeClr val="dk2"/>
            </a:solidFill>
            <a:prstDash val="solid"/>
            <a:round/>
            <a:headEnd len="med" w="med" type="none"/>
            <a:tailEnd len="med" w="med" type="none"/>
          </a:ln>
        </p:spPr>
      </p:cxnSp>
      <p:sp>
        <p:nvSpPr>
          <p:cNvPr id="195" name="Google Shape;195;p22"/>
          <p:cNvSpPr txBox="1"/>
          <p:nvPr/>
        </p:nvSpPr>
        <p:spPr>
          <a:xfrm>
            <a:off x="10614775" y="4741375"/>
            <a:ext cx="1372200" cy="45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Nunito SemiBold"/>
                <a:ea typeface="Nunito SemiBold"/>
                <a:cs typeface="Nunito SemiBold"/>
                <a:sym typeface="Nunito SemiBold"/>
              </a:rPr>
              <a:t>Replicating fields in spreadsheet</a:t>
            </a:r>
            <a:endParaRPr>
              <a:latin typeface="Nunito SemiBold"/>
              <a:ea typeface="Nunito SemiBold"/>
              <a:cs typeface="Nunito SemiBold"/>
              <a:sym typeface="Nunito SemiBold"/>
            </a:endParaRPr>
          </a:p>
        </p:txBody>
      </p:sp>
      <p:sp>
        <p:nvSpPr>
          <p:cNvPr id="196" name="Google Shape;196;p22"/>
          <p:cNvSpPr txBox="1"/>
          <p:nvPr/>
        </p:nvSpPr>
        <p:spPr>
          <a:xfrm>
            <a:off x="10614775" y="4072350"/>
            <a:ext cx="1372200" cy="45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Nunito SemiBold"/>
                <a:ea typeface="Nunito SemiBold"/>
                <a:cs typeface="Nunito SemiBold"/>
                <a:sym typeface="Nunito SemiBold"/>
              </a:rPr>
              <a:t>MVP</a:t>
            </a:r>
            <a:endParaRPr>
              <a:latin typeface="Nunito SemiBold"/>
              <a:ea typeface="Nunito SemiBold"/>
              <a:cs typeface="Nunito SemiBold"/>
              <a:sym typeface="Nunito SemiBold"/>
            </a:endParaRPr>
          </a:p>
        </p:txBody>
      </p:sp>
      <p:sp>
        <p:nvSpPr>
          <p:cNvPr id="197" name="Google Shape;197;p22"/>
          <p:cNvSpPr txBox="1"/>
          <p:nvPr/>
        </p:nvSpPr>
        <p:spPr>
          <a:xfrm>
            <a:off x="10614775" y="2131375"/>
            <a:ext cx="1372200" cy="45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Nunito SemiBold"/>
                <a:ea typeface="Nunito SemiBold"/>
                <a:cs typeface="Nunito SemiBold"/>
                <a:sym typeface="Nunito SemiBold"/>
              </a:rPr>
              <a:t>All agent related processes on system.</a:t>
            </a:r>
            <a:endParaRPr>
              <a:latin typeface="Nunito SemiBold"/>
              <a:ea typeface="Nunito SemiBold"/>
              <a:cs typeface="Nunito SemiBold"/>
              <a:sym typeface="Nunito SemiBold"/>
            </a:endParaRPr>
          </a:p>
        </p:txBody>
      </p:sp>
      <p:cxnSp>
        <p:nvCxnSpPr>
          <p:cNvPr id="198" name="Google Shape;198;p22"/>
          <p:cNvCxnSpPr/>
          <p:nvPr/>
        </p:nvCxnSpPr>
        <p:spPr>
          <a:xfrm>
            <a:off x="4909500" y="1364675"/>
            <a:ext cx="1800" cy="4397700"/>
          </a:xfrm>
          <a:prstGeom prst="straightConnector1">
            <a:avLst/>
          </a:prstGeom>
          <a:noFill/>
          <a:ln cap="flat" cmpd="sng" w="38100">
            <a:solidFill>
              <a:schemeClr val="dk2"/>
            </a:solidFill>
            <a:prstDash val="solid"/>
            <a:round/>
            <a:headEnd len="med" w="med" type="triangle"/>
            <a:tailEnd len="med" w="med" type="none"/>
          </a:ln>
        </p:spPr>
      </p:cxnSp>
      <p:sp>
        <p:nvSpPr>
          <p:cNvPr id="199" name="Google Shape;199;p22"/>
          <p:cNvSpPr txBox="1"/>
          <p:nvPr/>
        </p:nvSpPr>
        <p:spPr>
          <a:xfrm>
            <a:off x="4226350" y="1043813"/>
            <a:ext cx="1372200" cy="45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latin typeface="Nunito SemiBold"/>
                <a:ea typeface="Nunito SemiBold"/>
                <a:cs typeface="Nunito SemiBold"/>
                <a:sym typeface="Nunito SemiBold"/>
              </a:rPr>
              <a:t>Time</a:t>
            </a:r>
            <a:endParaRPr>
              <a:latin typeface="Nunito SemiBold"/>
              <a:ea typeface="Nunito SemiBold"/>
              <a:cs typeface="Nunito SemiBold"/>
              <a:sym typeface="Nunito SemiBo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3"/>
          <p:cNvSpPr txBox="1"/>
          <p:nvPr>
            <p:ph idx="1" type="subTitle"/>
          </p:nvPr>
        </p:nvSpPr>
        <p:spPr>
          <a:xfrm>
            <a:off x="3442975" y="1408675"/>
            <a:ext cx="8137800" cy="4851900"/>
          </a:xfrm>
          <a:prstGeom prst="rect">
            <a:avLst/>
          </a:prstGeom>
        </p:spPr>
        <p:txBody>
          <a:bodyPr anchorCtr="0" anchor="t" bIns="45700" lIns="91425" spcFirstLastPara="1" rIns="91425" wrap="square" tIns="45700">
            <a:noAutofit/>
          </a:bodyPr>
          <a:lstStyle/>
          <a:p>
            <a:pPr indent="-317500" lvl="0" marL="457200" rtl="0" algn="l">
              <a:spcBef>
                <a:spcPts val="1000"/>
              </a:spcBef>
              <a:spcAft>
                <a:spcPts val="0"/>
              </a:spcAft>
              <a:buSzPts val="1400"/>
              <a:buChar char="●"/>
            </a:pPr>
            <a:r>
              <a:rPr lang="en-US" sz="1400"/>
              <a:t>An agent is the individual with who KOKO enters an agreement to provide KOKOpoints.</a:t>
            </a:r>
            <a:endParaRPr sz="1400"/>
          </a:p>
          <a:p>
            <a:pPr indent="-317500" lvl="0" marL="457200" rtl="0" algn="l">
              <a:spcBef>
                <a:spcPts val="2000"/>
              </a:spcBef>
              <a:spcAft>
                <a:spcPts val="0"/>
              </a:spcAft>
              <a:buSzPts val="1400"/>
              <a:buChar char="●"/>
            </a:pPr>
            <a:r>
              <a:rPr lang="en-US" sz="1400"/>
              <a:t>The shop is the location the agent provides for KOKOpoints. An agent can own many shops.</a:t>
            </a:r>
            <a:endParaRPr sz="1400"/>
          </a:p>
          <a:p>
            <a:pPr indent="-317500" lvl="0" marL="457200" rtl="0" algn="l">
              <a:spcBef>
                <a:spcPts val="2000"/>
              </a:spcBef>
              <a:spcAft>
                <a:spcPts val="0"/>
              </a:spcAft>
              <a:buSzPts val="1400"/>
              <a:buChar char="●"/>
            </a:pPr>
            <a:r>
              <a:rPr lang="en-US" sz="1400"/>
              <a:t>Customers visit shops to buy fuel from KOKOpoints. We are trialling multiple KPs in shops.</a:t>
            </a:r>
            <a:endParaRPr sz="1400"/>
          </a:p>
          <a:p>
            <a:pPr indent="-317500" lvl="0" marL="457200" rtl="0" algn="l">
              <a:spcBef>
                <a:spcPts val="2000"/>
              </a:spcBef>
              <a:spcAft>
                <a:spcPts val="2000"/>
              </a:spcAft>
              <a:buSzPts val="1400"/>
              <a:buChar char="●"/>
            </a:pPr>
            <a:r>
              <a:rPr lang="en-US" sz="1400"/>
              <a:t>Each of these entities have their own lifecycle which is often dependent on an event / process of another entity. For example a shop is only active once a KP has been deployed and commissioned.</a:t>
            </a:r>
            <a:endParaRPr sz="1400"/>
          </a:p>
        </p:txBody>
      </p:sp>
      <p:pic>
        <p:nvPicPr>
          <p:cNvPr id="205" name="Google Shape;205;p23"/>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206" name="Google Shape;206;p23"/>
          <p:cNvSpPr txBox="1"/>
          <p:nvPr>
            <p:ph type="title"/>
          </p:nvPr>
        </p:nvSpPr>
        <p:spPr>
          <a:xfrm>
            <a:off x="1200150" y="91443"/>
            <a:ext cx="10533000" cy="783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Agents, shops and KPs</a:t>
            </a:r>
            <a:endParaRPr/>
          </a:p>
        </p:txBody>
      </p:sp>
      <p:sp>
        <p:nvSpPr>
          <p:cNvPr id="207" name="Google Shape;207;p23"/>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graphicFrame>
        <p:nvGraphicFramePr>
          <p:cNvPr id="208" name="Google Shape;208;p23"/>
          <p:cNvGraphicFramePr/>
          <p:nvPr/>
        </p:nvGraphicFramePr>
        <p:xfrm>
          <a:off x="4067300" y="4229100"/>
          <a:ext cx="3000000" cy="3000000"/>
        </p:xfrm>
        <a:graphic>
          <a:graphicData uri="http://schemas.openxmlformats.org/drawingml/2006/table">
            <a:tbl>
              <a:tblPr>
                <a:noFill/>
                <a:tableStyleId>{3DA3062B-3D62-406D-B7C5-C5BAD6BE6FD5}</a:tableStyleId>
              </a:tblPr>
              <a:tblGrid>
                <a:gridCol w="1888325"/>
                <a:gridCol w="1888325"/>
                <a:gridCol w="1888325"/>
                <a:gridCol w="1590075"/>
              </a:tblGrid>
              <a:tr h="396200">
                <a:tc>
                  <a:txBody>
                    <a:bodyPr/>
                    <a:lstStyle/>
                    <a:p>
                      <a:pPr indent="0" lvl="0" marL="0" rtl="0" algn="ctr">
                        <a:spcBef>
                          <a:spcPts val="0"/>
                        </a:spcBef>
                        <a:spcAft>
                          <a:spcPts val="0"/>
                        </a:spcAft>
                        <a:buNone/>
                      </a:pPr>
                      <a:r>
                        <a:rPr lang="en-US">
                          <a:latin typeface="Nunito"/>
                          <a:ea typeface="Nunito"/>
                          <a:cs typeface="Nunito"/>
                          <a:sym typeface="Nunito"/>
                        </a:rPr>
                        <a:t>Entity</a:t>
                      </a:r>
                      <a:endParaRPr>
                        <a:latin typeface="Nunito"/>
                        <a:ea typeface="Nunito"/>
                        <a:cs typeface="Nunito"/>
                        <a:sym typeface="Nunito"/>
                      </a:endParaRPr>
                    </a:p>
                  </a:txBody>
                  <a:tcPr marT="91425" marB="91425" marR="91425" marL="91425"/>
                </a:tc>
                <a:tc gridSpan="3">
                  <a:txBody>
                    <a:bodyPr/>
                    <a:lstStyle/>
                    <a:p>
                      <a:pPr indent="0" lvl="0" marL="0" rtl="0" algn="ctr">
                        <a:spcBef>
                          <a:spcPts val="0"/>
                        </a:spcBef>
                        <a:spcAft>
                          <a:spcPts val="0"/>
                        </a:spcAft>
                        <a:buNone/>
                      </a:pPr>
                      <a:r>
                        <a:rPr lang="en-US">
                          <a:latin typeface="Nunito"/>
                          <a:ea typeface="Nunito"/>
                          <a:cs typeface="Nunito"/>
                          <a:sym typeface="Nunito"/>
                        </a:rPr>
                        <a:t>Lifecycle Phases</a:t>
                      </a:r>
                      <a:endParaRPr>
                        <a:latin typeface="Nunito"/>
                        <a:ea typeface="Nunito"/>
                        <a:cs typeface="Nunito"/>
                        <a:sym typeface="Nunito"/>
                      </a:endParaRPr>
                    </a:p>
                  </a:txBody>
                  <a:tcPr marT="91425" marB="91425" marR="91425" marL="91425"/>
                </a:tc>
                <a:tc hMerge="1"/>
                <a:tc hMerge="1"/>
              </a:tr>
              <a:tr h="381000">
                <a:tc>
                  <a:txBody>
                    <a:bodyPr/>
                    <a:lstStyle/>
                    <a:p>
                      <a:pPr indent="0" lvl="0" marL="0" rtl="0" algn="ctr">
                        <a:spcBef>
                          <a:spcPts val="0"/>
                        </a:spcBef>
                        <a:spcAft>
                          <a:spcPts val="0"/>
                        </a:spcAft>
                        <a:buNone/>
                      </a:pPr>
                      <a:r>
                        <a:rPr lang="en-US">
                          <a:latin typeface="Nunito"/>
                          <a:ea typeface="Nunito"/>
                          <a:cs typeface="Nunito"/>
                          <a:sym typeface="Nunito"/>
                        </a:rPr>
                        <a:t>Agent </a:t>
                      </a:r>
                      <a:endParaRPr>
                        <a:latin typeface="Nunito"/>
                        <a:ea typeface="Nunito"/>
                        <a:cs typeface="Nunito"/>
                        <a:sym typeface="Nunito"/>
                      </a:endParaRPr>
                    </a:p>
                  </a:txBody>
                  <a:tcPr marT="91425" marB="91425" marR="91425" marL="91425"/>
                </a:tc>
                <a:tc>
                  <a:txBody>
                    <a:bodyPr/>
                    <a:lstStyle/>
                    <a:p>
                      <a:pPr indent="0" lvl="0" marL="0" rtl="0" algn="ctr">
                        <a:spcBef>
                          <a:spcPts val="0"/>
                        </a:spcBef>
                        <a:spcAft>
                          <a:spcPts val="0"/>
                        </a:spcAft>
                        <a:buNone/>
                      </a:pPr>
                      <a:r>
                        <a:rPr lang="en-US">
                          <a:latin typeface="Nunito"/>
                          <a:ea typeface="Nunito"/>
                          <a:cs typeface="Nunito"/>
                          <a:sym typeface="Nunito"/>
                        </a:rPr>
                        <a:t>Prospect</a:t>
                      </a:r>
                      <a:endParaRPr>
                        <a:latin typeface="Nunito"/>
                        <a:ea typeface="Nunito"/>
                        <a:cs typeface="Nunito"/>
                        <a:sym typeface="Nunito"/>
                      </a:endParaRPr>
                    </a:p>
                  </a:txBody>
                  <a:tcPr marT="91425" marB="91425" marR="91425" marL="91425"/>
                </a:tc>
                <a:tc>
                  <a:txBody>
                    <a:bodyPr/>
                    <a:lstStyle/>
                    <a:p>
                      <a:pPr indent="0" lvl="0" marL="0" rtl="0" algn="ctr">
                        <a:spcBef>
                          <a:spcPts val="0"/>
                        </a:spcBef>
                        <a:spcAft>
                          <a:spcPts val="0"/>
                        </a:spcAft>
                        <a:buNone/>
                      </a:pPr>
                      <a:r>
                        <a:rPr lang="en-US">
                          <a:latin typeface="Nunito"/>
                          <a:ea typeface="Nunito"/>
                          <a:cs typeface="Nunito"/>
                          <a:sym typeface="Nunito"/>
                        </a:rPr>
                        <a:t>Active</a:t>
                      </a:r>
                      <a:endParaRPr>
                        <a:latin typeface="Nunito"/>
                        <a:ea typeface="Nunito"/>
                        <a:cs typeface="Nunito"/>
                        <a:sym typeface="Nunito"/>
                      </a:endParaRPr>
                    </a:p>
                  </a:txBody>
                  <a:tcPr marT="91425" marB="91425" marR="91425" marL="91425"/>
                </a:tc>
                <a:tc>
                  <a:txBody>
                    <a:bodyPr/>
                    <a:lstStyle/>
                    <a:p>
                      <a:pPr indent="0" lvl="0" marL="0" rtl="0" algn="ctr">
                        <a:spcBef>
                          <a:spcPts val="0"/>
                        </a:spcBef>
                        <a:spcAft>
                          <a:spcPts val="0"/>
                        </a:spcAft>
                        <a:buNone/>
                      </a:pPr>
                      <a:r>
                        <a:rPr lang="en-US">
                          <a:latin typeface="Nunito"/>
                          <a:ea typeface="Nunito"/>
                          <a:cs typeface="Nunito"/>
                          <a:sym typeface="Nunito"/>
                        </a:rPr>
                        <a:t>Inactive</a:t>
                      </a:r>
                      <a:endParaRPr>
                        <a:latin typeface="Nunito"/>
                        <a:ea typeface="Nunito"/>
                        <a:cs typeface="Nunito"/>
                        <a:sym typeface="Nunito"/>
                      </a:endParaRPr>
                    </a:p>
                  </a:txBody>
                  <a:tcPr marT="91425" marB="91425" marR="91425" marL="91425"/>
                </a:tc>
              </a:tr>
              <a:tr h="381000">
                <a:tc>
                  <a:txBody>
                    <a:bodyPr/>
                    <a:lstStyle/>
                    <a:p>
                      <a:pPr indent="0" lvl="0" marL="0" rtl="0" algn="ctr">
                        <a:spcBef>
                          <a:spcPts val="0"/>
                        </a:spcBef>
                        <a:spcAft>
                          <a:spcPts val="0"/>
                        </a:spcAft>
                        <a:buNone/>
                      </a:pPr>
                      <a:r>
                        <a:rPr lang="en-US">
                          <a:latin typeface="Nunito"/>
                          <a:ea typeface="Nunito"/>
                          <a:cs typeface="Nunito"/>
                          <a:sym typeface="Nunito"/>
                        </a:rPr>
                        <a:t>Shop</a:t>
                      </a:r>
                      <a:endParaRPr>
                        <a:latin typeface="Nunito"/>
                        <a:ea typeface="Nunito"/>
                        <a:cs typeface="Nunito"/>
                        <a:sym typeface="Nunito"/>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US">
                          <a:solidFill>
                            <a:schemeClr val="dk1"/>
                          </a:solidFill>
                          <a:latin typeface="Nunito"/>
                          <a:ea typeface="Nunito"/>
                          <a:cs typeface="Nunito"/>
                          <a:sym typeface="Nunito"/>
                        </a:rPr>
                        <a:t>Prospect</a:t>
                      </a:r>
                      <a:endParaRPr>
                        <a:latin typeface="Nunito"/>
                        <a:ea typeface="Nunito"/>
                        <a:cs typeface="Nunito"/>
                        <a:sym typeface="Nunito"/>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US">
                          <a:solidFill>
                            <a:schemeClr val="dk1"/>
                          </a:solidFill>
                          <a:latin typeface="Nunito"/>
                          <a:ea typeface="Nunito"/>
                          <a:cs typeface="Nunito"/>
                          <a:sym typeface="Nunito"/>
                        </a:rPr>
                        <a:t>Active</a:t>
                      </a:r>
                      <a:endParaRPr>
                        <a:latin typeface="Nunito"/>
                        <a:ea typeface="Nunito"/>
                        <a:cs typeface="Nunito"/>
                        <a:sym typeface="Nunito"/>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US">
                          <a:solidFill>
                            <a:schemeClr val="dk1"/>
                          </a:solidFill>
                          <a:latin typeface="Nunito"/>
                          <a:ea typeface="Nunito"/>
                          <a:cs typeface="Nunito"/>
                          <a:sym typeface="Nunito"/>
                        </a:rPr>
                        <a:t>Archive</a:t>
                      </a:r>
                      <a:endParaRPr>
                        <a:latin typeface="Nunito"/>
                        <a:ea typeface="Nunito"/>
                        <a:cs typeface="Nunito"/>
                        <a:sym typeface="Nunito"/>
                      </a:endParaRPr>
                    </a:p>
                  </a:txBody>
                  <a:tcPr marT="91425" marB="91425" marR="91425" marL="91425"/>
                </a:tc>
              </a:tr>
              <a:tr h="396200">
                <a:tc>
                  <a:txBody>
                    <a:bodyPr/>
                    <a:lstStyle/>
                    <a:p>
                      <a:pPr indent="0" lvl="0" marL="0" rtl="0" algn="ctr">
                        <a:spcBef>
                          <a:spcPts val="0"/>
                        </a:spcBef>
                        <a:spcAft>
                          <a:spcPts val="0"/>
                        </a:spcAft>
                        <a:buNone/>
                      </a:pPr>
                      <a:r>
                        <a:rPr lang="en-US">
                          <a:latin typeface="Nunito"/>
                          <a:ea typeface="Nunito"/>
                          <a:cs typeface="Nunito"/>
                          <a:sym typeface="Nunito"/>
                        </a:rPr>
                        <a:t>KOKO Point</a:t>
                      </a:r>
                      <a:endParaRPr>
                        <a:latin typeface="Nunito"/>
                        <a:ea typeface="Nunito"/>
                        <a:cs typeface="Nunito"/>
                        <a:sym typeface="Nunito"/>
                      </a:endParaRPr>
                    </a:p>
                  </a:txBody>
                  <a:tcPr marT="91425" marB="91425" marR="91425" marL="91425"/>
                </a:tc>
                <a:tc>
                  <a:txBody>
                    <a:bodyPr/>
                    <a:lstStyle/>
                    <a:p>
                      <a:pPr indent="0" lvl="0" marL="0" rtl="0" algn="ctr">
                        <a:spcBef>
                          <a:spcPts val="0"/>
                        </a:spcBef>
                        <a:spcAft>
                          <a:spcPts val="0"/>
                        </a:spcAft>
                        <a:buNone/>
                      </a:pPr>
                      <a:r>
                        <a:rPr lang="en-US">
                          <a:latin typeface="Nunito"/>
                          <a:ea typeface="Nunito"/>
                          <a:cs typeface="Nunito"/>
                          <a:sym typeface="Nunito"/>
                        </a:rPr>
                        <a:t>Warehouse</a:t>
                      </a:r>
                      <a:endParaRPr>
                        <a:latin typeface="Nunito"/>
                        <a:ea typeface="Nunito"/>
                        <a:cs typeface="Nunito"/>
                        <a:sym typeface="Nunito"/>
                      </a:endParaRPr>
                    </a:p>
                  </a:txBody>
                  <a:tcPr marT="91425" marB="91425" marR="91425" marL="91425"/>
                </a:tc>
                <a:tc>
                  <a:txBody>
                    <a:bodyPr/>
                    <a:lstStyle/>
                    <a:p>
                      <a:pPr indent="0" lvl="0" marL="0" rtl="0" algn="ctr">
                        <a:spcBef>
                          <a:spcPts val="0"/>
                        </a:spcBef>
                        <a:spcAft>
                          <a:spcPts val="0"/>
                        </a:spcAft>
                        <a:buNone/>
                      </a:pPr>
                      <a:r>
                        <a:rPr lang="en-US">
                          <a:latin typeface="Nunito"/>
                          <a:ea typeface="Nunito"/>
                          <a:cs typeface="Nunito"/>
                          <a:sym typeface="Nunito"/>
                        </a:rPr>
                        <a:t>Deployed</a:t>
                      </a:r>
                      <a:endParaRPr>
                        <a:latin typeface="Nunito"/>
                        <a:ea typeface="Nunito"/>
                        <a:cs typeface="Nunito"/>
                        <a:sym typeface="Nunito"/>
                      </a:endParaRPr>
                    </a:p>
                  </a:txBody>
                  <a:tcPr marT="91425" marB="91425" marR="91425" marL="91425"/>
                </a:tc>
                <a:tc>
                  <a:txBody>
                    <a:bodyPr/>
                    <a:lstStyle/>
                    <a:p>
                      <a:pPr indent="0" lvl="0" marL="0" rtl="0" algn="ctr">
                        <a:spcBef>
                          <a:spcPts val="0"/>
                        </a:spcBef>
                        <a:spcAft>
                          <a:spcPts val="0"/>
                        </a:spcAft>
                        <a:buNone/>
                      </a:pPr>
                      <a:r>
                        <a:rPr lang="en-US">
                          <a:latin typeface="Nunito"/>
                          <a:ea typeface="Nunito"/>
                          <a:cs typeface="Nunito"/>
                          <a:sym typeface="Nunito"/>
                        </a:rPr>
                        <a:t>Scrapped</a:t>
                      </a:r>
                      <a:endParaRPr>
                        <a:latin typeface="Nunito"/>
                        <a:ea typeface="Nunito"/>
                        <a:cs typeface="Nunito"/>
                        <a:sym typeface="Nunito"/>
                      </a:endParaRPr>
                    </a:p>
                  </a:txBody>
                  <a:tcPr marT="91425" marB="91425" marR="91425" marL="91425"/>
                </a:tc>
              </a:tr>
            </a:tbl>
          </a:graphicData>
        </a:graphic>
      </p:graphicFrame>
      <p:sp>
        <p:nvSpPr>
          <p:cNvPr id="209" name="Google Shape;209;p23"/>
          <p:cNvSpPr/>
          <p:nvPr/>
        </p:nvSpPr>
        <p:spPr>
          <a:xfrm>
            <a:off x="923125" y="1760801"/>
            <a:ext cx="1383600" cy="662700"/>
          </a:xfrm>
          <a:prstGeom prst="rect">
            <a:avLst/>
          </a:prstGeom>
          <a:solidFill>
            <a:srgbClr val="65D9F8"/>
          </a:solidFill>
          <a:ln cap="flat" cmpd="sng" w="19050">
            <a:solidFill>
              <a:srgbClr val="65D9F8"/>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b="1" lang="en-US" sz="1100">
                <a:solidFill>
                  <a:srgbClr val="FFFFFF"/>
                </a:solidFill>
                <a:latin typeface="Nunito"/>
                <a:ea typeface="Nunito"/>
                <a:cs typeface="Nunito"/>
                <a:sym typeface="Nunito"/>
              </a:rPr>
              <a:t>Agent</a:t>
            </a:r>
            <a:endParaRPr b="1" sz="1100">
              <a:solidFill>
                <a:srgbClr val="FFFFFF"/>
              </a:solidFill>
              <a:latin typeface="Nunito"/>
              <a:ea typeface="Nunito"/>
              <a:cs typeface="Nunito"/>
              <a:sym typeface="Nunito"/>
            </a:endParaRPr>
          </a:p>
        </p:txBody>
      </p:sp>
      <p:sp>
        <p:nvSpPr>
          <p:cNvPr id="210" name="Google Shape;210;p23"/>
          <p:cNvSpPr/>
          <p:nvPr/>
        </p:nvSpPr>
        <p:spPr>
          <a:xfrm>
            <a:off x="922225" y="3335426"/>
            <a:ext cx="1383600" cy="573900"/>
          </a:xfrm>
          <a:prstGeom prst="rect">
            <a:avLst/>
          </a:prstGeom>
          <a:solidFill>
            <a:srgbClr val="65D9F8"/>
          </a:solidFill>
          <a:ln cap="flat" cmpd="sng" w="19050">
            <a:solidFill>
              <a:srgbClr val="65D9F8"/>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None/>
            </a:pPr>
            <a:r>
              <a:rPr b="1" lang="en-US" sz="1100">
                <a:solidFill>
                  <a:srgbClr val="FFFFFF"/>
                </a:solidFill>
                <a:latin typeface="Nunito"/>
                <a:ea typeface="Nunito"/>
                <a:cs typeface="Nunito"/>
                <a:sym typeface="Nunito"/>
              </a:rPr>
              <a:t>Shop</a:t>
            </a:r>
            <a:endParaRPr b="1" sz="1100">
              <a:solidFill>
                <a:srgbClr val="FFFFFF"/>
              </a:solidFill>
              <a:latin typeface="Nunito"/>
              <a:ea typeface="Nunito"/>
              <a:cs typeface="Nunito"/>
              <a:sym typeface="Nunito"/>
            </a:endParaRPr>
          </a:p>
        </p:txBody>
      </p:sp>
      <p:cxnSp>
        <p:nvCxnSpPr>
          <p:cNvPr id="211" name="Google Shape;211;p23"/>
          <p:cNvCxnSpPr>
            <a:stCxn id="210" idx="0"/>
            <a:endCxn id="209" idx="2"/>
          </p:cNvCxnSpPr>
          <p:nvPr/>
        </p:nvCxnSpPr>
        <p:spPr>
          <a:xfrm flipH="1" rot="10800000">
            <a:off x="1614025" y="2423426"/>
            <a:ext cx="900" cy="912000"/>
          </a:xfrm>
          <a:prstGeom prst="straightConnector1">
            <a:avLst/>
          </a:prstGeom>
          <a:noFill/>
          <a:ln cap="flat" cmpd="sng" w="19050">
            <a:solidFill>
              <a:srgbClr val="B7B7B7"/>
            </a:solidFill>
            <a:prstDash val="dash"/>
            <a:round/>
            <a:headEnd len="med" w="med" type="none"/>
            <a:tailEnd len="med" w="med" type="none"/>
          </a:ln>
        </p:spPr>
      </p:cxnSp>
      <p:cxnSp>
        <p:nvCxnSpPr>
          <p:cNvPr id="212" name="Google Shape;212;p23"/>
          <p:cNvCxnSpPr>
            <a:stCxn id="213" idx="0"/>
            <a:endCxn id="210" idx="2"/>
          </p:cNvCxnSpPr>
          <p:nvPr/>
        </p:nvCxnSpPr>
        <p:spPr>
          <a:xfrm rot="10800000">
            <a:off x="1614151" y="3909204"/>
            <a:ext cx="6000" cy="1064400"/>
          </a:xfrm>
          <a:prstGeom prst="straightConnector1">
            <a:avLst/>
          </a:prstGeom>
          <a:noFill/>
          <a:ln cap="flat" cmpd="sng" w="19050">
            <a:solidFill>
              <a:srgbClr val="B7B7B7"/>
            </a:solidFill>
            <a:prstDash val="dash"/>
            <a:round/>
            <a:headEnd len="med" w="med" type="none"/>
            <a:tailEnd len="med" w="med" type="none"/>
          </a:ln>
        </p:spPr>
      </p:cxnSp>
      <p:sp>
        <p:nvSpPr>
          <p:cNvPr id="214" name="Google Shape;214;p23"/>
          <p:cNvSpPr txBox="1"/>
          <p:nvPr/>
        </p:nvSpPr>
        <p:spPr>
          <a:xfrm>
            <a:off x="1588256" y="2791847"/>
            <a:ext cx="913500" cy="2571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b="1" i="1" lang="en-US" sz="900">
                <a:solidFill>
                  <a:srgbClr val="65D9F8"/>
                </a:solidFill>
                <a:latin typeface="Nunito"/>
                <a:ea typeface="Nunito"/>
                <a:cs typeface="Nunito"/>
                <a:sym typeface="Nunito"/>
              </a:rPr>
              <a:t>owns</a:t>
            </a:r>
            <a:endParaRPr b="1" i="1" sz="900">
              <a:solidFill>
                <a:srgbClr val="65D9F8"/>
              </a:solidFill>
              <a:latin typeface="Nunito"/>
              <a:ea typeface="Nunito"/>
              <a:cs typeface="Nunito"/>
              <a:sym typeface="Nunito"/>
            </a:endParaRPr>
          </a:p>
        </p:txBody>
      </p:sp>
      <p:sp>
        <p:nvSpPr>
          <p:cNvPr id="213" name="Google Shape;213;p23"/>
          <p:cNvSpPr/>
          <p:nvPr/>
        </p:nvSpPr>
        <p:spPr>
          <a:xfrm>
            <a:off x="928351" y="4973604"/>
            <a:ext cx="1383600" cy="662700"/>
          </a:xfrm>
          <a:prstGeom prst="rect">
            <a:avLst/>
          </a:prstGeom>
          <a:solidFill>
            <a:srgbClr val="65D9F8"/>
          </a:solidFill>
          <a:ln cap="flat" cmpd="sng" w="19050">
            <a:solidFill>
              <a:srgbClr val="65D9F8"/>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None/>
            </a:pPr>
            <a:r>
              <a:rPr b="1" lang="en-US" sz="1100">
                <a:solidFill>
                  <a:srgbClr val="FFFFFF"/>
                </a:solidFill>
                <a:latin typeface="Nunito"/>
                <a:ea typeface="Nunito"/>
                <a:cs typeface="Nunito"/>
                <a:sym typeface="Nunito"/>
              </a:rPr>
              <a:t>KOKOpoints</a:t>
            </a:r>
            <a:endParaRPr b="1" sz="1100">
              <a:solidFill>
                <a:srgbClr val="FFFFFF"/>
              </a:solidFill>
              <a:latin typeface="Nunito"/>
              <a:ea typeface="Nunito"/>
              <a:cs typeface="Nunito"/>
              <a:sym typeface="Nunito"/>
            </a:endParaRPr>
          </a:p>
        </p:txBody>
      </p:sp>
      <p:sp>
        <p:nvSpPr>
          <p:cNvPr id="215" name="Google Shape;215;p23"/>
          <p:cNvSpPr txBox="1"/>
          <p:nvPr/>
        </p:nvSpPr>
        <p:spPr>
          <a:xfrm>
            <a:off x="1570416" y="4593412"/>
            <a:ext cx="494700" cy="2571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lang="en-US" sz="900">
                <a:latin typeface="Nunito"/>
                <a:ea typeface="Nunito"/>
                <a:cs typeface="Nunito"/>
                <a:sym typeface="Nunito"/>
              </a:rPr>
              <a:t>0..n</a:t>
            </a:r>
            <a:endParaRPr sz="900">
              <a:latin typeface="Nunito"/>
              <a:ea typeface="Nunito"/>
              <a:cs typeface="Nunito"/>
              <a:sym typeface="Nunito"/>
            </a:endParaRPr>
          </a:p>
        </p:txBody>
      </p:sp>
      <p:sp>
        <p:nvSpPr>
          <p:cNvPr id="216" name="Google Shape;216;p23"/>
          <p:cNvSpPr txBox="1"/>
          <p:nvPr/>
        </p:nvSpPr>
        <p:spPr>
          <a:xfrm>
            <a:off x="1570416" y="3888562"/>
            <a:ext cx="494700" cy="2571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lang="en-US" sz="900">
                <a:latin typeface="Nunito"/>
                <a:ea typeface="Nunito"/>
                <a:cs typeface="Nunito"/>
                <a:sym typeface="Nunito"/>
              </a:rPr>
              <a:t>1..n</a:t>
            </a:r>
            <a:endParaRPr sz="900">
              <a:latin typeface="Nunito"/>
              <a:ea typeface="Nunito"/>
              <a:cs typeface="Nunito"/>
              <a:sym typeface="Nunito"/>
            </a:endParaRPr>
          </a:p>
        </p:txBody>
      </p:sp>
      <p:sp>
        <p:nvSpPr>
          <p:cNvPr id="217" name="Google Shape;217;p23"/>
          <p:cNvSpPr txBox="1"/>
          <p:nvPr/>
        </p:nvSpPr>
        <p:spPr>
          <a:xfrm>
            <a:off x="1614741" y="3114103"/>
            <a:ext cx="494700" cy="2571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lang="en-US" sz="900">
                <a:latin typeface="Nunito"/>
                <a:ea typeface="Nunito"/>
                <a:cs typeface="Nunito"/>
                <a:sym typeface="Nunito"/>
              </a:rPr>
              <a:t>1..n</a:t>
            </a:r>
            <a:endParaRPr sz="900">
              <a:latin typeface="Nunito"/>
              <a:ea typeface="Nunito"/>
              <a:cs typeface="Nunito"/>
              <a:sym typeface="Nunito"/>
            </a:endParaRPr>
          </a:p>
        </p:txBody>
      </p:sp>
      <p:sp>
        <p:nvSpPr>
          <p:cNvPr id="218" name="Google Shape;218;p23"/>
          <p:cNvSpPr txBox="1"/>
          <p:nvPr/>
        </p:nvSpPr>
        <p:spPr>
          <a:xfrm>
            <a:off x="1609021" y="2463244"/>
            <a:ext cx="494700" cy="2571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lang="en-US" sz="900">
                <a:latin typeface="Nunito"/>
                <a:ea typeface="Nunito"/>
                <a:cs typeface="Nunito"/>
                <a:sym typeface="Nunito"/>
              </a:rPr>
              <a:t>0..1</a:t>
            </a:r>
            <a:endParaRPr sz="900">
              <a:latin typeface="Nunito"/>
              <a:ea typeface="Nunito"/>
              <a:cs typeface="Nunito"/>
              <a:sym typeface="Nunito"/>
            </a:endParaRPr>
          </a:p>
        </p:txBody>
      </p:sp>
      <p:sp>
        <p:nvSpPr>
          <p:cNvPr id="219" name="Google Shape;219;p23"/>
          <p:cNvSpPr txBox="1"/>
          <p:nvPr/>
        </p:nvSpPr>
        <p:spPr>
          <a:xfrm>
            <a:off x="1588481" y="4177159"/>
            <a:ext cx="913500" cy="2571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b="1" i="1" lang="en-US" sz="900">
                <a:solidFill>
                  <a:srgbClr val="65D9F8"/>
                </a:solidFill>
                <a:latin typeface="Nunito"/>
                <a:ea typeface="Nunito"/>
                <a:cs typeface="Nunito"/>
                <a:sym typeface="Nunito"/>
              </a:rPr>
              <a:t>houses</a:t>
            </a:r>
            <a:endParaRPr b="1" i="1" sz="900">
              <a:solidFill>
                <a:srgbClr val="65D9F8"/>
              </a:solidFill>
              <a:latin typeface="Nunito"/>
              <a:ea typeface="Nunito"/>
              <a:cs typeface="Nunito"/>
              <a:sym typeface="Nuni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pic>
        <p:nvPicPr>
          <p:cNvPr id="224" name="Google Shape;224;p24"/>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225" name="Google Shape;225;p24"/>
          <p:cNvSpPr txBox="1"/>
          <p:nvPr>
            <p:ph type="title"/>
          </p:nvPr>
        </p:nvSpPr>
        <p:spPr>
          <a:xfrm>
            <a:off x="1200150" y="91443"/>
            <a:ext cx="10533000" cy="783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Agent Process Outline</a:t>
            </a:r>
            <a:endParaRPr/>
          </a:p>
        </p:txBody>
      </p:sp>
      <p:sp>
        <p:nvSpPr>
          <p:cNvPr id="226" name="Google Shape;226;p24"/>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graphicFrame>
        <p:nvGraphicFramePr>
          <p:cNvPr id="227" name="Google Shape;227;p24"/>
          <p:cNvGraphicFramePr/>
          <p:nvPr/>
        </p:nvGraphicFramePr>
        <p:xfrm>
          <a:off x="2949700" y="970250"/>
          <a:ext cx="3000000" cy="3000000"/>
        </p:xfrm>
        <a:graphic>
          <a:graphicData uri="http://schemas.openxmlformats.org/drawingml/2006/table">
            <a:tbl>
              <a:tblPr>
                <a:noFill/>
                <a:tableStyleId>{3DA3062B-3D62-406D-B7C5-C5BAD6BE6FD5}</a:tableStyleId>
              </a:tblPr>
              <a:tblGrid>
                <a:gridCol w="1053100"/>
                <a:gridCol w="2713900"/>
                <a:gridCol w="2713900"/>
                <a:gridCol w="2713900"/>
              </a:tblGrid>
              <a:tr h="1171750">
                <a:tc>
                  <a:txBody>
                    <a:bodyPr/>
                    <a:lstStyle/>
                    <a:p>
                      <a:pPr indent="0" lvl="0" marL="0" rtl="0" algn="l">
                        <a:spcBef>
                          <a:spcPts val="0"/>
                        </a:spcBef>
                        <a:spcAft>
                          <a:spcPts val="0"/>
                        </a:spcAft>
                        <a:buNone/>
                      </a:pPr>
                      <a:r>
                        <a:rPr b="1" lang="en-US">
                          <a:latin typeface="Nunito"/>
                          <a:ea typeface="Nunito"/>
                          <a:cs typeface="Nunito"/>
                          <a:sym typeface="Nunito"/>
                        </a:rPr>
                        <a:t>Agent </a:t>
                      </a:r>
                      <a:endParaRPr b="1">
                        <a:latin typeface="Nunito"/>
                        <a:ea typeface="Nunito"/>
                        <a:cs typeface="Nunito"/>
                        <a:sym typeface="Nunito"/>
                      </a:endParaRPr>
                    </a:p>
                  </a:txBody>
                  <a:tcPr marT="91425" marB="91425" marR="91425" marL="9142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b="1" lang="en-US">
                          <a:latin typeface="Nunito"/>
                          <a:ea typeface="Nunito"/>
                          <a:cs typeface="Nunito"/>
                          <a:sym typeface="Nunito"/>
                        </a:rPr>
                        <a:t>Prospect</a:t>
                      </a:r>
                      <a:endParaRPr b="1">
                        <a:latin typeface="Nunito"/>
                        <a:ea typeface="Nunito"/>
                        <a:cs typeface="Nunito"/>
                        <a:sym typeface="Nunito"/>
                      </a:endParaRPr>
                    </a:p>
                    <a:p>
                      <a:pPr indent="0" lvl="0" marL="0" rtl="0" algn="l">
                        <a:spcBef>
                          <a:spcPts val="0"/>
                        </a:spcBef>
                        <a:spcAft>
                          <a:spcPts val="0"/>
                        </a:spcAft>
                        <a:buNone/>
                      </a:pPr>
                      <a:r>
                        <a:t/>
                      </a:r>
                      <a:endParaRPr>
                        <a:latin typeface="Nunito"/>
                        <a:ea typeface="Nunito"/>
                        <a:cs typeface="Nunito"/>
                        <a:sym typeface="Nunito"/>
                      </a:endParaRPr>
                    </a:p>
                    <a:p>
                      <a:pPr indent="0" lvl="0" marL="0" rtl="0" algn="l">
                        <a:spcBef>
                          <a:spcPts val="0"/>
                        </a:spcBef>
                        <a:spcAft>
                          <a:spcPts val="0"/>
                        </a:spcAft>
                        <a:buNone/>
                      </a:pPr>
                      <a:r>
                        <a:rPr lang="en-US">
                          <a:latin typeface="Nunito"/>
                          <a:ea typeface="Nunito"/>
                          <a:cs typeface="Nunito"/>
                          <a:sym typeface="Nunito"/>
                        </a:rPr>
                        <a:t>Agent Recruitment (AN)</a:t>
                      </a:r>
                      <a:endParaRPr>
                        <a:latin typeface="Nunito"/>
                        <a:ea typeface="Nunito"/>
                        <a:cs typeface="Nunito"/>
                        <a:sym typeface="Nunito"/>
                      </a:endParaRPr>
                    </a:p>
                    <a:p>
                      <a:pPr indent="0" lvl="0" marL="0" rtl="0" algn="l">
                        <a:spcBef>
                          <a:spcPts val="0"/>
                        </a:spcBef>
                        <a:spcAft>
                          <a:spcPts val="0"/>
                        </a:spcAft>
                        <a:buNone/>
                      </a:pPr>
                      <a:r>
                        <a:rPr lang="en-US">
                          <a:latin typeface="Nunito"/>
                          <a:ea typeface="Nunito"/>
                          <a:cs typeface="Nunito"/>
                          <a:sym typeface="Nunito"/>
                        </a:rPr>
                        <a:t>Agent KYC (Legal)</a:t>
                      </a:r>
                      <a:endParaRPr>
                        <a:latin typeface="Nunito"/>
                        <a:ea typeface="Nunito"/>
                        <a:cs typeface="Nunito"/>
                        <a:sym typeface="Nunito"/>
                      </a:endParaRPr>
                    </a:p>
                  </a:txBody>
                  <a:tcPr marT="91425" marB="91425" marR="91425" marL="9142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b="1" lang="en-US">
                          <a:latin typeface="Nunito"/>
                          <a:ea typeface="Nunito"/>
                          <a:cs typeface="Nunito"/>
                          <a:sym typeface="Nunito"/>
                        </a:rPr>
                        <a:t>Active</a:t>
                      </a:r>
                      <a:endParaRPr b="1">
                        <a:latin typeface="Nunito"/>
                        <a:ea typeface="Nunito"/>
                        <a:cs typeface="Nunito"/>
                        <a:sym typeface="Nunito"/>
                      </a:endParaRPr>
                    </a:p>
                    <a:p>
                      <a:pPr indent="0" lvl="0" marL="0" rtl="0" algn="l">
                        <a:spcBef>
                          <a:spcPts val="0"/>
                        </a:spcBef>
                        <a:spcAft>
                          <a:spcPts val="0"/>
                        </a:spcAft>
                        <a:buNone/>
                      </a:pPr>
                      <a:r>
                        <a:rPr lang="en-US">
                          <a:latin typeface="Nunito"/>
                          <a:ea typeface="Nunito"/>
                          <a:cs typeface="Nunito"/>
                          <a:sym typeface="Nunito"/>
                        </a:rPr>
                        <a:t> </a:t>
                      </a:r>
                      <a:endParaRPr>
                        <a:latin typeface="Nunito"/>
                        <a:ea typeface="Nunito"/>
                        <a:cs typeface="Nunito"/>
                        <a:sym typeface="Nunito"/>
                      </a:endParaRPr>
                    </a:p>
                    <a:p>
                      <a:pPr indent="0" lvl="0" marL="0" rtl="0" algn="l">
                        <a:spcBef>
                          <a:spcPts val="0"/>
                        </a:spcBef>
                        <a:spcAft>
                          <a:spcPts val="0"/>
                        </a:spcAft>
                        <a:buNone/>
                      </a:pPr>
                      <a:r>
                        <a:rPr lang="en-US">
                          <a:latin typeface="Nunito"/>
                          <a:ea typeface="Nunito"/>
                          <a:cs typeface="Nunito"/>
                          <a:sym typeface="Nunito"/>
                        </a:rPr>
                        <a:t>Payments (Finance)</a:t>
                      </a:r>
                      <a:endParaRPr>
                        <a:latin typeface="Nunito"/>
                        <a:ea typeface="Nunito"/>
                        <a:cs typeface="Nunito"/>
                        <a:sym typeface="Nunito"/>
                      </a:endParaRPr>
                    </a:p>
                    <a:p>
                      <a:pPr indent="0" lvl="0" marL="0" rtl="0" algn="l">
                        <a:spcBef>
                          <a:spcPts val="0"/>
                        </a:spcBef>
                        <a:spcAft>
                          <a:spcPts val="0"/>
                        </a:spcAft>
                        <a:buNone/>
                      </a:pPr>
                      <a:r>
                        <a:rPr lang="en-US">
                          <a:latin typeface="Nunito"/>
                          <a:ea typeface="Nunito"/>
                          <a:cs typeface="Nunito"/>
                          <a:sym typeface="Nunito"/>
                        </a:rPr>
                        <a:t>Termination (Agent Network)</a:t>
                      </a:r>
                      <a:endParaRPr>
                        <a:latin typeface="Nunito"/>
                        <a:ea typeface="Nunito"/>
                        <a:cs typeface="Nunito"/>
                        <a:sym typeface="Nunito"/>
                      </a:endParaRPr>
                    </a:p>
                  </a:txBody>
                  <a:tcPr marT="91425" marB="91425" marR="91425" marL="9142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b="1" lang="en-US">
                          <a:latin typeface="Nunito"/>
                          <a:ea typeface="Nunito"/>
                          <a:cs typeface="Nunito"/>
                          <a:sym typeface="Nunito"/>
                        </a:rPr>
                        <a:t>Inactive</a:t>
                      </a:r>
                      <a:endParaRPr b="1">
                        <a:latin typeface="Nunito"/>
                        <a:ea typeface="Nunito"/>
                        <a:cs typeface="Nunito"/>
                        <a:sym typeface="Nunito"/>
                      </a:endParaRPr>
                    </a:p>
                    <a:p>
                      <a:pPr indent="0" lvl="0" marL="0" rtl="0" algn="l">
                        <a:spcBef>
                          <a:spcPts val="0"/>
                        </a:spcBef>
                        <a:spcAft>
                          <a:spcPts val="0"/>
                        </a:spcAft>
                        <a:buNone/>
                      </a:pPr>
                      <a:r>
                        <a:t/>
                      </a:r>
                      <a:endParaRPr>
                        <a:latin typeface="Nunito"/>
                        <a:ea typeface="Nunito"/>
                        <a:cs typeface="Nunito"/>
                        <a:sym typeface="Nunito"/>
                      </a:endParaRPr>
                    </a:p>
                    <a:p>
                      <a:pPr indent="0" lvl="0" marL="0" rtl="0" algn="l">
                        <a:spcBef>
                          <a:spcPts val="0"/>
                        </a:spcBef>
                        <a:spcAft>
                          <a:spcPts val="0"/>
                        </a:spcAft>
                        <a:buNone/>
                      </a:pPr>
                      <a:r>
                        <a:t/>
                      </a:r>
                      <a:endParaRPr>
                        <a:latin typeface="Nunito"/>
                        <a:ea typeface="Nunito"/>
                        <a:cs typeface="Nunito"/>
                        <a:sym typeface="Nunito"/>
                      </a:endParaRPr>
                    </a:p>
                  </a:txBody>
                  <a:tcPr marT="91425" marB="91425" marR="91425" marL="9142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3F3F3"/>
                    </a:solidFill>
                  </a:tcPr>
                </a:tc>
              </a:tr>
              <a:tr h="1590850">
                <a:tc>
                  <a:txBody>
                    <a:bodyPr/>
                    <a:lstStyle/>
                    <a:p>
                      <a:pPr indent="0" lvl="0" marL="0" rtl="0" algn="l">
                        <a:spcBef>
                          <a:spcPts val="0"/>
                        </a:spcBef>
                        <a:spcAft>
                          <a:spcPts val="0"/>
                        </a:spcAft>
                        <a:buNone/>
                      </a:pPr>
                      <a:r>
                        <a:rPr b="1" lang="en-US">
                          <a:latin typeface="Nunito"/>
                          <a:ea typeface="Nunito"/>
                          <a:cs typeface="Nunito"/>
                          <a:sym typeface="Nunito"/>
                        </a:rPr>
                        <a:t>Shop</a:t>
                      </a:r>
                      <a:endParaRPr b="1">
                        <a:latin typeface="Nunito"/>
                        <a:ea typeface="Nunito"/>
                        <a:cs typeface="Nunito"/>
                        <a:sym typeface="Nunito"/>
                      </a:endParaRPr>
                    </a:p>
                  </a:txBody>
                  <a:tcPr marT="91425" marB="91425" marR="91425" marL="9142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b="1" lang="en-US">
                          <a:solidFill>
                            <a:schemeClr val="dk1"/>
                          </a:solidFill>
                          <a:latin typeface="Nunito"/>
                          <a:ea typeface="Nunito"/>
                          <a:cs typeface="Nunito"/>
                          <a:sym typeface="Nunito"/>
                        </a:rPr>
                        <a:t>Prospect</a:t>
                      </a:r>
                      <a:endParaRPr b="1">
                        <a:solidFill>
                          <a:schemeClr val="dk1"/>
                        </a:solidFill>
                        <a:latin typeface="Nunito"/>
                        <a:ea typeface="Nunito"/>
                        <a:cs typeface="Nunito"/>
                        <a:sym typeface="Nunito"/>
                      </a:endParaRPr>
                    </a:p>
                    <a:p>
                      <a:pPr indent="0" lvl="0" marL="0" rtl="0" algn="l">
                        <a:spcBef>
                          <a:spcPts val="0"/>
                        </a:spcBef>
                        <a:spcAft>
                          <a:spcPts val="0"/>
                        </a:spcAft>
                        <a:buNone/>
                      </a:pPr>
                      <a:r>
                        <a:t/>
                      </a:r>
                      <a:endParaRPr>
                        <a:solidFill>
                          <a:schemeClr val="dk1"/>
                        </a:solidFill>
                        <a:latin typeface="Nunito"/>
                        <a:ea typeface="Nunito"/>
                        <a:cs typeface="Nunito"/>
                        <a:sym typeface="Nunito"/>
                      </a:endParaRPr>
                    </a:p>
                    <a:p>
                      <a:pPr indent="0" lvl="0" marL="0" rtl="0" algn="l">
                        <a:spcBef>
                          <a:spcPts val="0"/>
                        </a:spcBef>
                        <a:spcAft>
                          <a:spcPts val="0"/>
                        </a:spcAft>
                        <a:buNone/>
                      </a:pPr>
                      <a:r>
                        <a:rPr lang="en-US">
                          <a:solidFill>
                            <a:schemeClr val="dk1"/>
                          </a:solidFill>
                          <a:latin typeface="Nunito"/>
                          <a:ea typeface="Nunito"/>
                          <a:cs typeface="Nunito"/>
                          <a:sym typeface="Nunito"/>
                        </a:rPr>
                        <a:t>Shop Selection (AN)</a:t>
                      </a:r>
                      <a:endParaRPr>
                        <a:solidFill>
                          <a:schemeClr val="dk1"/>
                        </a:solidFill>
                        <a:latin typeface="Nunito"/>
                        <a:ea typeface="Nunito"/>
                        <a:cs typeface="Nunito"/>
                        <a:sym typeface="Nunito"/>
                      </a:endParaRPr>
                    </a:p>
                    <a:p>
                      <a:pPr indent="0" lvl="0" marL="0" rtl="0" algn="l">
                        <a:spcBef>
                          <a:spcPts val="0"/>
                        </a:spcBef>
                        <a:spcAft>
                          <a:spcPts val="0"/>
                        </a:spcAft>
                        <a:buNone/>
                      </a:pPr>
                      <a:r>
                        <a:rPr lang="en-US">
                          <a:solidFill>
                            <a:schemeClr val="dk1"/>
                          </a:solidFill>
                          <a:latin typeface="Nunito"/>
                          <a:ea typeface="Nunito"/>
                          <a:cs typeface="Nunito"/>
                          <a:sym typeface="Nunito"/>
                        </a:rPr>
                        <a:t>Shop KYC (Legal)</a:t>
                      </a:r>
                      <a:endParaRPr>
                        <a:solidFill>
                          <a:schemeClr val="dk1"/>
                        </a:solidFill>
                        <a:latin typeface="Nunito"/>
                        <a:ea typeface="Nunito"/>
                        <a:cs typeface="Nunito"/>
                        <a:sym typeface="Nunito"/>
                      </a:endParaRPr>
                    </a:p>
                    <a:p>
                      <a:pPr indent="0" lvl="0" marL="0" rtl="0" algn="l">
                        <a:spcBef>
                          <a:spcPts val="0"/>
                        </a:spcBef>
                        <a:spcAft>
                          <a:spcPts val="0"/>
                        </a:spcAft>
                        <a:buNone/>
                      </a:pPr>
                      <a:r>
                        <a:rPr lang="en-US">
                          <a:solidFill>
                            <a:schemeClr val="dk1"/>
                          </a:solidFill>
                          <a:latin typeface="Nunito"/>
                          <a:ea typeface="Nunito"/>
                          <a:cs typeface="Nunito"/>
                          <a:sym typeface="Nunito"/>
                        </a:rPr>
                        <a:t>Contracting (Legal)</a:t>
                      </a:r>
                      <a:endParaRPr>
                        <a:solidFill>
                          <a:schemeClr val="dk1"/>
                        </a:solidFill>
                        <a:latin typeface="Nunito"/>
                        <a:ea typeface="Nunito"/>
                        <a:cs typeface="Nunito"/>
                        <a:sym typeface="Nunito"/>
                      </a:endParaRPr>
                    </a:p>
                    <a:p>
                      <a:pPr indent="0" lvl="0" marL="0" rtl="0" algn="l">
                        <a:spcBef>
                          <a:spcPts val="0"/>
                        </a:spcBef>
                        <a:spcAft>
                          <a:spcPts val="0"/>
                        </a:spcAft>
                        <a:buNone/>
                      </a:pPr>
                      <a:r>
                        <a:rPr lang="en-US">
                          <a:solidFill>
                            <a:schemeClr val="dk1"/>
                          </a:solidFill>
                          <a:latin typeface="Nunito"/>
                          <a:ea typeface="Nunito"/>
                          <a:cs typeface="Nunito"/>
                          <a:sym typeface="Nunito"/>
                        </a:rPr>
                        <a:t>Payments (Finance)</a:t>
                      </a:r>
                      <a:endParaRPr>
                        <a:solidFill>
                          <a:schemeClr val="dk1"/>
                        </a:solidFill>
                        <a:latin typeface="Nunito"/>
                        <a:ea typeface="Nunito"/>
                        <a:cs typeface="Nunito"/>
                        <a:sym typeface="Nunito"/>
                      </a:endParaRPr>
                    </a:p>
                    <a:p>
                      <a:pPr indent="0" lvl="0" marL="0" rtl="0" algn="l">
                        <a:spcBef>
                          <a:spcPts val="0"/>
                        </a:spcBef>
                        <a:spcAft>
                          <a:spcPts val="0"/>
                        </a:spcAft>
                        <a:buNone/>
                      </a:pPr>
                      <a:r>
                        <a:rPr lang="en-US">
                          <a:solidFill>
                            <a:schemeClr val="dk1"/>
                          </a:solidFill>
                          <a:latin typeface="Nunito"/>
                          <a:ea typeface="Nunito"/>
                          <a:cs typeface="Nunito"/>
                          <a:sym typeface="Nunito"/>
                        </a:rPr>
                        <a:t>Inspection (Deployment)</a:t>
                      </a:r>
                      <a:endParaRPr>
                        <a:solidFill>
                          <a:schemeClr val="dk1"/>
                        </a:solidFill>
                        <a:latin typeface="Nunito"/>
                        <a:ea typeface="Nunito"/>
                        <a:cs typeface="Nunito"/>
                        <a:sym typeface="Nunito"/>
                      </a:endParaRPr>
                    </a:p>
                    <a:p>
                      <a:pPr indent="0" lvl="0" marL="0" rtl="0" algn="l">
                        <a:spcBef>
                          <a:spcPts val="0"/>
                        </a:spcBef>
                        <a:spcAft>
                          <a:spcPts val="0"/>
                        </a:spcAft>
                        <a:buNone/>
                      </a:pPr>
                      <a:r>
                        <a:rPr lang="en-US">
                          <a:solidFill>
                            <a:schemeClr val="dk1"/>
                          </a:solidFill>
                          <a:latin typeface="Nunito"/>
                          <a:ea typeface="Nunito"/>
                          <a:cs typeface="Nunito"/>
                          <a:sym typeface="Nunito"/>
                        </a:rPr>
                        <a:t>Civil Works (Deployment)</a:t>
                      </a:r>
                      <a:endParaRPr>
                        <a:solidFill>
                          <a:schemeClr val="dk1"/>
                        </a:solidFill>
                        <a:latin typeface="Nunito"/>
                        <a:ea typeface="Nunito"/>
                        <a:cs typeface="Nunito"/>
                        <a:sym typeface="Nunito"/>
                      </a:endParaRPr>
                    </a:p>
                    <a:p>
                      <a:pPr indent="0" lvl="0" marL="0" rtl="0" algn="l">
                        <a:spcBef>
                          <a:spcPts val="0"/>
                        </a:spcBef>
                        <a:spcAft>
                          <a:spcPts val="0"/>
                        </a:spcAft>
                        <a:buNone/>
                      </a:pPr>
                      <a:r>
                        <a:rPr lang="en-US">
                          <a:solidFill>
                            <a:schemeClr val="dk1"/>
                          </a:solidFill>
                          <a:latin typeface="Nunito"/>
                          <a:ea typeface="Nunito"/>
                          <a:cs typeface="Nunito"/>
                          <a:sym typeface="Nunito"/>
                        </a:rPr>
                        <a:t>Branding (Marketing)</a:t>
                      </a:r>
                      <a:endParaRPr>
                        <a:solidFill>
                          <a:schemeClr val="dk1"/>
                        </a:solidFill>
                        <a:latin typeface="Nunito"/>
                        <a:ea typeface="Nunito"/>
                        <a:cs typeface="Nunito"/>
                        <a:sym typeface="Nunito"/>
                      </a:endParaRPr>
                    </a:p>
                    <a:p>
                      <a:pPr indent="0" lvl="0" marL="0" rtl="0" algn="l">
                        <a:spcBef>
                          <a:spcPts val="0"/>
                        </a:spcBef>
                        <a:spcAft>
                          <a:spcPts val="0"/>
                        </a:spcAft>
                        <a:buNone/>
                      </a:pPr>
                      <a:r>
                        <a:rPr lang="en-US">
                          <a:solidFill>
                            <a:schemeClr val="dk1"/>
                          </a:solidFill>
                          <a:latin typeface="Nunito"/>
                          <a:ea typeface="Nunito"/>
                          <a:cs typeface="Nunito"/>
                          <a:sym typeface="Nunito"/>
                        </a:rPr>
                        <a:t>Shop readiness (Deployment)</a:t>
                      </a:r>
                      <a:endParaRPr>
                        <a:solidFill>
                          <a:schemeClr val="dk1"/>
                        </a:solidFill>
                        <a:latin typeface="Nunito"/>
                        <a:ea typeface="Nunito"/>
                        <a:cs typeface="Nunito"/>
                        <a:sym typeface="Nunito"/>
                      </a:endParaRPr>
                    </a:p>
                  </a:txBody>
                  <a:tcPr marT="91425" marB="91425" marR="91425" marL="9142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b="1" lang="en-US">
                          <a:solidFill>
                            <a:schemeClr val="dk1"/>
                          </a:solidFill>
                          <a:latin typeface="Nunito"/>
                          <a:ea typeface="Nunito"/>
                          <a:cs typeface="Nunito"/>
                          <a:sym typeface="Nunito"/>
                        </a:rPr>
                        <a:t>Active</a:t>
                      </a:r>
                      <a:endParaRPr b="1">
                        <a:solidFill>
                          <a:schemeClr val="dk1"/>
                        </a:solidFill>
                        <a:latin typeface="Nunito"/>
                        <a:ea typeface="Nunito"/>
                        <a:cs typeface="Nunito"/>
                        <a:sym typeface="Nunito"/>
                      </a:endParaRPr>
                    </a:p>
                    <a:p>
                      <a:pPr indent="0" lvl="0" marL="0" rtl="0" algn="l">
                        <a:spcBef>
                          <a:spcPts val="0"/>
                        </a:spcBef>
                        <a:spcAft>
                          <a:spcPts val="0"/>
                        </a:spcAft>
                        <a:buNone/>
                      </a:pPr>
                      <a:r>
                        <a:t/>
                      </a:r>
                      <a:endParaRPr b="1">
                        <a:solidFill>
                          <a:schemeClr val="dk1"/>
                        </a:solidFill>
                        <a:latin typeface="Nunito"/>
                        <a:ea typeface="Nunito"/>
                        <a:cs typeface="Nunito"/>
                        <a:sym typeface="Nunito"/>
                      </a:endParaRPr>
                    </a:p>
                    <a:p>
                      <a:pPr indent="0" lvl="0" marL="0" rtl="0" algn="l">
                        <a:spcBef>
                          <a:spcPts val="0"/>
                        </a:spcBef>
                        <a:spcAft>
                          <a:spcPts val="0"/>
                        </a:spcAft>
                        <a:buNone/>
                      </a:pPr>
                      <a:r>
                        <a:rPr lang="en-US">
                          <a:solidFill>
                            <a:schemeClr val="dk1"/>
                          </a:solidFill>
                          <a:latin typeface="Nunito"/>
                          <a:ea typeface="Nunito"/>
                          <a:cs typeface="Nunito"/>
                          <a:sym typeface="Nunito"/>
                        </a:rPr>
                        <a:t>Commissions (Finance)</a:t>
                      </a:r>
                      <a:endParaRPr>
                        <a:solidFill>
                          <a:schemeClr val="dk1"/>
                        </a:solidFill>
                        <a:latin typeface="Nunito"/>
                        <a:ea typeface="Nunito"/>
                        <a:cs typeface="Nunito"/>
                        <a:sym typeface="Nunito"/>
                      </a:endParaRPr>
                    </a:p>
                    <a:p>
                      <a:pPr indent="0" lvl="0" marL="0" rtl="0" algn="l">
                        <a:spcBef>
                          <a:spcPts val="0"/>
                        </a:spcBef>
                        <a:spcAft>
                          <a:spcPts val="0"/>
                        </a:spcAft>
                        <a:buNone/>
                      </a:pPr>
                      <a:r>
                        <a:rPr lang="en-US">
                          <a:solidFill>
                            <a:schemeClr val="dk1"/>
                          </a:solidFill>
                          <a:latin typeface="Nunito"/>
                          <a:ea typeface="Nunito"/>
                          <a:cs typeface="Nunito"/>
                          <a:sym typeface="Nunito"/>
                        </a:rPr>
                        <a:t>Agent Sales (AN)</a:t>
                      </a:r>
                      <a:endParaRPr>
                        <a:solidFill>
                          <a:schemeClr val="dk1"/>
                        </a:solidFill>
                        <a:latin typeface="Nunito"/>
                        <a:ea typeface="Nunito"/>
                        <a:cs typeface="Nunito"/>
                        <a:sym typeface="Nunito"/>
                      </a:endParaRPr>
                    </a:p>
                    <a:p>
                      <a:pPr indent="0" lvl="0" marL="0" rtl="0" algn="l">
                        <a:spcBef>
                          <a:spcPts val="0"/>
                        </a:spcBef>
                        <a:spcAft>
                          <a:spcPts val="0"/>
                        </a:spcAft>
                        <a:buNone/>
                      </a:pPr>
                      <a:r>
                        <a:rPr lang="en-US">
                          <a:solidFill>
                            <a:schemeClr val="dk1"/>
                          </a:solidFill>
                          <a:latin typeface="Nunito"/>
                          <a:ea typeface="Nunito"/>
                          <a:cs typeface="Nunito"/>
                          <a:sym typeface="Nunito"/>
                        </a:rPr>
                        <a:t>Termination (AN)</a:t>
                      </a:r>
                      <a:endParaRPr>
                        <a:solidFill>
                          <a:schemeClr val="dk1"/>
                        </a:solidFill>
                        <a:latin typeface="Nunito"/>
                        <a:ea typeface="Nunito"/>
                        <a:cs typeface="Nunito"/>
                        <a:sym typeface="Nunito"/>
                      </a:endParaRPr>
                    </a:p>
                    <a:p>
                      <a:pPr indent="0" lvl="0" marL="0" rtl="0" algn="l">
                        <a:spcBef>
                          <a:spcPts val="0"/>
                        </a:spcBef>
                        <a:spcAft>
                          <a:spcPts val="0"/>
                        </a:spcAft>
                        <a:buNone/>
                      </a:pPr>
                      <a:r>
                        <a:rPr lang="en-US">
                          <a:solidFill>
                            <a:schemeClr val="dk1"/>
                          </a:solidFill>
                          <a:latin typeface="Nunito"/>
                          <a:ea typeface="Nunito"/>
                          <a:cs typeface="Nunito"/>
                          <a:sym typeface="Nunito"/>
                        </a:rPr>
                        <a:t>Relocation (AN)</a:t>
                      </a:r>
                      <a:endParaRPr>
                        <a:solidFill>
                          <a:schemeClr val="dk1"/>
                        </a:solidFill>
                        <a:latin typeface="Nunito"/>
                        <a:ea typeface="Nunito"/>
                        <a:cs typeface="Nunito"/>
                        <a:sym typeface="Nunito"/>
                      </a:endParaRPr>
                    </a:p>
                    <a:p>
                      <a:pPr indent="0" lvl="0" marL="0" rtl="0" algn="l">
                        <a:spcBef>
                          <a:spcPts val="0"/>
                        </a:spcBef>
                        <a:spcAft>
                          <a:spcPts val="0"/>
                        </a:spcAft>
                        <a:buNone/>
                      </a:pPr>
                      <a:r>
                        <a:rPr lang="en-US">
                          <a:solidFill>
                            <a:schemeClr val="dk1"/>
                          </a:solidFill>
                          <a:latin typeface="Nunito"/>
                          <a:ea typeface="Nunito"/>
                          <a:cs typeface="Nunito"/>
                          <a:sym typeface="Nunito"/>
                        </a:rPr>
                        <a:t>Suspension (AN)</a:t>
                      </a:r>
                      <a:endParaRPr>
                        <a:solidFill>
                          <a:schemeClr val="dk1"/>
                        </a:solidFill>
                        <a:latin typeface="Nunito"/>
                        <a:ea typeface="Nunito"/>
                        <a:cs typeface="Nunito"/>
                        <a:sym typeface="Nunito"/>
                      </a:endParaRPr>
                    </a:p>
                    <a:p>
                      <a:pPr indent="0" lvl="0" marL="0" rtl="0" algn="l">
                        <a:spcBef>
                          <a:spcPts val="0"/>
                        </a:spcBef>
                        <a:spcAft>
                          <a:spcPts val="0"/>
                        </a:spcAft>
                        <a:buNone/>
                      </a:pPr>
                      <a:r>
                        <a:rPr lang="en-US">
                          <a:solidFill>
                            <a:schemeClr val="dk1"/>
                          </a:solidFill>
                          <a:latin typeface="Nunito"/>
                          <a:ea typeface="Nunito"/>
                          <a:cs typeface="Nunito"/>
                          <a:sym typeface="Nunito"/>
                        </a:rPr>
                        <a:t>Deliver Inventory (Cookers)</a:t>
                      </a:r>
                      <a:endParaRPr>
                        <a:solidFill>
                          <a:schemeClr val="dk1"/>
                        </a:solidFill>
                        <a:latin typeface="Nunito"/>
                        <a:ea typeface="Nunito"/>
                        <a:cs typeface="Nunito"/>
                        <a:sym typeface="Nunito"/>
                      </a:endParaRPr>
                    </a:p>
                  </a:txBody>
                  <a:tcPr marT="91425" marB="91425" marR="91425" marL="9142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b="1" lang="en-US">
                          <a:solidFill>
                            <a:schemeClr val="dk1"/>
                          </a:solidFill>
                          <a:latin typeface="Nunito"/>
                          <a:ea typeface="Nunito"/>
                          <a:cs typeface="Nunito"/>
                          <a:sym typeface="Nunito"/>
                        </a:rPr>
                        <a:t>Archive</a:t>
                      </a:r>
                      <a:endParaRPr b="1">
                        <a:solidFill>
                          <a:schemeClr val="dk1"/>
                        </a:solidFill>
                        <a:latin typeface="Nunito"/>
                        <a:ea typeface="Nunito"/>
                        <a:cs typeface="Nunito"/>
                        <a:sym typeface="Nunito"/>
                      </a:endParaRPr>
                    </a:p>
                    <a:p>
                      <a:pPr indent="0" lvl="0" marL="0" rtl="0" algn="l">
                        <a:spcBef>
                          <a:spcPts val="0"/>
                        </a:spcBef>
                        <a:spcAft>
                          <a:spcPts val="0"/>
                        </a:spcAft>
                        <a:buNone/>
                      </a:pPr>
                      <a:r>
                        <a:t/>
                      </a:r>
                      <a:endParaRPr>
                        <a:solidFill>
                          <a:schemeClr val="dk1"/>
                        </a:solidFill>
                        <a:latin typeface="Nunito"/>
                        <a:ea typeface="Nunito"/>
                        <a:cs typeface="Nunito"/>
                        <a:sym typeface="Nunito"/>
                      </a:endParaRPr>
                    </a:p>
                    <a:p>
                      <a:pPr indent="0" lvl="0" marL="0" rtl="0" algn="l">
                        <a:spcBef>
                          <a:spcPts val="0"/>
                        </a:spcBef>
                        <a:spcAft>
                          <a:spcPts val="0"/>
                        </a:spcAft>
                        <a:buNone/>
                      </a:pPr>
                      <a:r>
                        <a:rPr lang="en-US">
                          <a:solidFill>
                            <a:schemeClr val="dk1"/>
                          </a:solidFill>
                          <a:latin typeface="Nunito"/>
                          <a:ea typeface="Nunito"/>
                          <a:cs typeface="Nunito"/>
                          <a:sym typeface="Nunito"/>
                        </a:rPr>
                        <a:t>Final dues (Finance)</a:t>
                      </a:r>
                      <a:endParaRPr>
                        <a:solidFill>
                          <a:schemeClr val="dk1"/>
                        </a:solidFill>
                        <a:latin typeface="Nunito"/>
                        <a:ea typeface="Nunito"/>
                        <a:cs typeface="Nunito"/>
                        <a:sym typeface="Nunito"/>
                      </a:endParaRPr>
                    </a:p>
                    <a:p>
                      <a:pPr indent="0" lvl="0" marL="0" rtl="0" algn="l">
                        <a:spcBef>
                          <a:spcPts val="0"/>
                        </a:spcBef>
                        <a:spcAft>
                          <a:spcPts val="0"/>
                        </a:spcAft>
                        <a:buNone/>
                      </a:pPr>
                      <a:r>
                        <a:rPr lang="en-US">
                          <a:solidFill>
                            <a:schemeClr val="dk1"/>
                          </a:solidFill>
                          <a:latin typeface="Nunito"/>
                          <a:ea typeface="Nunito"/>
                          <a:cs typeface="Nunito"/>
                          <a:sym typeface="Nunito"/>
                        </a:rPr>
                        <a:t>Retrieve Inventory (Deployment)</a:t>
                      </a:r>
                      <a:br>
                        <a:rPr lang="en-US">
                          <a:solidFill>
                            <a:schemeClr val="dk1"/>
                          </a:solidFill>
                          <a:latin typeface="Nunito"/>
                          <a:ea typeface="Nunito"/>
                          <a:cs typeface="Nunito"/>
                          <a:sym typeface="Nunito"/>
                        </a:rPr>
                      </a:br>
                      <a:r>
                        <a:rPr lang="en-US">
                          <a:solidFill>
                            <a:schemeClr val="dk1"/>
                          </a:solidFill>
                          <a:latin typeface="Nunito"/>
                          <a:ea typeface="Nunito"/>
                          <a:cs typeface="Nunito"/>
                          <a:sym typeface="Nunito"/>
                        </a:rPr>
                        <a:t>Retrieve Branding </a:t>
                      </a:r>
                      <a:r>
                        <a:rPr lang="en-US">
                          <a:solidFill>
                            <a:schemeClr val="dk1"/>
                          </a:solidFill>
                          <a:latin typeface="Nunito"/>
                          <a:ea typeface="Nunito"/>
                          <a:cs typeface="Nunito"/>
                          <a:sym typeface="Nunito"/>
                        </a:rPr>
                        <a:t>(Deployment)</a:t>
                      </a:r>
                      <a:endParaRPr>
                        <a:solidFill>
                          <a:schemeClr val="dk1"/>
                        </a:solidFill>
                        <a:latin typeface="Nunito"/>
                        <a:ea typeface="Nunito"/>
                        <a:cs typeface="Nunito"/>
                        <a:sym typeface="Nunito"/>
                      </a:endParaRPr>
                    </a:p>
                  </a:txBody>
                  <a:tcPr marT="91425" marB="91425" marR="91425" marL="9142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3F3F3"/>
                    </a:solidFill>
                  </a:tcPr>
                </a:tc>
              </a:tr>
              <a:tr h="1897350">
                <a:tc>
                  <a:txBody>
                    <a:bodyPr/>
                    <a:lstStyle/>
                    <a:p>
                      <a:pPr indent="0" lvl="0" marL="0" rtl="0" algn="l">
                        <a:spcBef>
                          <a:spcPts val="0"/>
                        </a:spcBef>
                        <a:spcAft>
                          <a:spcPts val="0"/>
                        </a:spcAft>
                        <a:buNone/>
                      </a:pPr>
                      <a:r>
                        <a:rPr b="1" lang="en-US">
                          <a:latin typeface="Nunito"/>
                          <a:ea typeface="Nunito"/>
                          <a:cs typeface="Nunito"/>
                          <a:sym typeface="Nunito"/>
                        </a:rPr>
                        <a:t>KOKO Point</a:t>
                      </a:r>
                      <a:endParaRPr b="1">
                        <a:latin typeface="Nunito"/>
                        <a:ea typeface="Nunito"/>
                        <a:cs typeface="Nunito"/>
                        <a:sym typeface="Nunito"/>
                      </a:endParaRPr>
                    </a:p>
                  </a:txBody>
                  <a:tcPr marT="91425" marB="91425" marR="91425" marL="9142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b="1" lang="en-US">
                          <a:latin typeface="Nunito"/>
                          <a:ea typeface="Nunito"/>
                          <a:cs typeface="Nunito"/>
                          <a:sym typeface="Nunito"/>
                        </a:rPr>
                        <a:t>Warehouse</a:t>
                      </a:r>
                      <a:endParaRPr b="1">
                        <a:latin typeface="Nunito"/>
                        <a:ea typeface="Nunito"/>
                        <a:cs typeface="Nunito"/>
                        <a:sym typeface="Nunito"/>
                      </a:endParaRPr>
                    </a:p>
                    <a:p>
                      <a:pPr indent="0" lvl="0" marL="0" rtl="0" algn="l">
                        <a:spcBef>
                          <a:spcPts val="0"/>
                        </a:spcBef>
                        <a:spcAft>
                          <a:spcPts val="0"/>
                        </a:spcAft>
                        <a:buNone/>
                      </a:pPr>
                      <a:r>
                        <a:t/>
                      </a:r>
                      <a:endParaRPr b="1">
                        <a:latin typeface="Nunito"/>
                        <a:ea typeface="Nunito"/>
                        <a:cs typeface="Nunito"/>
                        <a:sym typeface="Nunito"/>
                      </a:endParaRPr>
                    </a:p>
                    <a:p>
                      <a:pPr indent="0" lvl="0" marL="0" rtl="0" algn="l">
                        <a:spcBef>
                          <a:spcPts val="0"/>
                        </a:spcBef>
                        <a:spcAft>
                          <a:spcPts val="0"/>
                        </a:spcAft>
                        <a:buNone/>
                      </a:pPr>
                      <a:r>
                        <a:rPr lang="en-US">
                          <a:latin typeface="Nunito"/>
                          <a:ea typeface="Nunito"/>
                          <a:cs typeface="Nunito"/>
                          <a:sym typeface="Nunito"/>
                        </a:rPr>
                        <a:t>QC (Deployment)</a:t>
                      </a:r>
                      <a:endParaRPr>
                        <a:latin typeface="Nunito"/>
                        <a:ea typeface="Nunito"/>
                        <a:cs typeface="Nunito"/>
                        <a:sym typeface="Nunito"/>
                      </a:endParaRPr>
                    </a:p>
                    <a:p>
                      <a:pPr indent="0" lvl="0" marL="0" rtl="0" algn="l">
                        <a:spcBef>
                          <a:spcPts val="0"/>
                        </a:spcBef>
                        <a:spcAft>
                          <a:spcPts val="0"/>
                        </a:spcAft>
                        <a:buNone/>
                      </a:pPr>
                      <a:r>
                        <a:rPr lang="en-US">
                          <a:latin typeface="Nunito"/>
                          <a:ea typeface="Nunito"/>
                          <a:cs typeface="Nunito"/>
                          <a:sym typeface="Nunito"/>
                        </a:rPr>
                        <a:t>Repairs </a:t>
                      </a:r>
                      <a:r>
                        <a:rPr lang="en-US">
                          <a:solidFill>
                            <a:schemeClr val="dk1"/>
                          </a:solidFill>
                          <a:latin typeface="Nunito"/>
                          <a:ea typeface="Nunito"/>
                          <a:cs typeface="Nunito"/>
                          <a:sym typeface="Nunito"/>
                        </a:rPr>
                        <a:t>(Deployment)</a:t>
                      </a:r>
                      <a:endParaRPr>
                        <a:latin typeface="Nunito"/>
                        <a:ea typeface="Nunito"/>
                        <a:cs typeface="Nunito"/>
                        <a:sym typeface="Nunito"/>
                      </a:endParaRPr>
                    </a:p>
                    <a:p>
                      <a:pPr indent="0" lvl="0" marL="0" rtl="0" algn="l">
                        <a:spcBef>
                          <a:spcPts val="0"/>
                        </a:spcBef>
                        <a:spcAft>
                          <a:spcPts val="0"/>
                        </a:spcAft>
                        <a:buNone/>
                      </a:pPr>
                      <a:r>
                        <a:rPr lang="en-US">
                          <a:latin typeface="Nunito"/>
                          <a:ea typeface="Nunito"/>
                          <a:cs typeface="Nunito"/>
                          <a:sym typeface="Nunito"/>
                        </a:rPr>
                        <a:t>Deliver  </a:t>
                      </a:r>
                      <a:r>
                        <a:rPr lang="en-US">
                          <a:solidFill>
                            <a:schemeClr val="dk1"/>
                          </a:solidFill>
                          <a:latin typeface="Nunito"/>
                          <a:ea typeface="Nunito"/>
                          <a:cs typeface="Nunito"/>
                          <a:sym typeface="Nunito"/>
                        </a:rPr>
                        <a:t>(Deployment)</a:t>
                      </a:r>
                      <a:endParaRPr>
                        <a:latin typeface="Nunito"/>
                        <a:ea typeface="Nunito"/>
                        <a:cs typeface="Nunito"/>
                        <a:sym typeface="Nunito"/>
                      </a:endParaRPr>
                    </a:p>
                    <a:p>
                      <a:pPr indent="0" lvl="0" marL="0" rtl="0" algn="l">
                        <a:spcBef>
                          <a:spcPts val="0"/>
                        </a:spcBef>
                        <a:spcAft>
                          <a:spcPts val="0"/>
                        </a:spcAft>
                        <a:buNone/>
                      </a:pPr>
                      <a:r>
                        <a:rPr lang="en-US">
                          <a:latin typeface="Nunito"/>
                          <a:ea typeface="Nunito"/>
                          <a:cs typeface="Nunito"/>
                          <a:sym typeface="Nunito"/>
                        </a:rPr>
                        <a:t>KP readiness </a:t>
                      </a:r>
                      <a:r>
                        <a:rPr lang="en-US">
                          <a:solidFill>
                            <a:schemeClr val="dk1"/>
                          </a:solidFill>
                          <a:latin typeface="Nunito"/>
                          <a:ea typeface="Nunito"/>
                          <a:cs typeface="Nunito"/>
                          <a:sym typeface="Nunito"/>
                        </a:rPr>
                        <a:t>(Deployment)</a:t>
                      </a:r>
                      <a:endParaRPr>
                        <a:latin typeface="Nunito"/>
                        <a:ea typeface="Nunito"/>
                        <a:cs typeface="Nunito"/>
                        <a:sym typeface="Nunito"/>
                      </a:endParaRPr>
                    </a:p>
                    <a:p>
                      <a:pPr indent="0" lvl="0" marL="0" rtl="0" algn="l">
                        <a:spcBef>
                          <a:spcPts val="0"/>
                        </a:spcBef>
                        <a:spcAft>
                          <a:spcPts val="0"/>
                        </a:spcAft>
                        <a:buNone/>
                      </a:pPr>
                      <a:r>
                        <a:rPr lang="en-US">
                          <a:latin typeface="Nunito"/>
                          <a:ea typeface="Nunito"/>
                          <a:cs typeface="Nunito"/>
                          <a:sym typeface="Nunito"/>
                        </a:rPr>
                        <a:t>Install </a:t>
                      </a:r>
                      <a:r>
                        <a:rPr lang="en-US">
                          <a:solidFill>
                            <a:schemeClr val="dk1"/>
                          </a:solidFill>
                          <a:latin typeface="Nunito"/>
                          <a:ea typeface="Nunito"/>
                          <a:cs typeface="Nunito"/>
                          <a:sym typeface="Nunito"/>
                        </a:rPr>
                        <a:t>(Deployment)</a:t>
                      </a:r>
                      <a:endParaRPr>
                        <a:latin typeface="Nunito"/>
                        <a:ea typeface="Nunito"/>
                        <a:cs typeface="Nunito"/>
                        <a:sym typeface="Nunito"/>
                      </a:endParaRPr>
                    </a:p>
                    <a:p>
                      <a:pPr indent="0" lvl="0" marL="0" rtl="0" algn="l">
                        <a:spcBef>
                          <a:spcPts val="0"/>
                        </a:spcBef>
                        <a:spcAft>
                          <a:spcPts val="0"/>
                        </a:spcAft>
                        <a:buNone/>
                      </a:pPr>
                      <a:r>
                        <a:rPr lang="en-US">
                          <a:latin typeface="Nunito"/>
                          <a:ea typeface="Nunito"/>
                          <a:cs typeface="Nunito"/>
                          <a:sym typeface="Nunito"/>
                        </a:rPr>
                        <a:t>Fuelling (Fuels)</a:t>
                      </a:r>
                      <a:endParaRPr>
                        <a:latin typeface="Nunito"/>
                        <a:ea typeface="Nunito"/>
                        <a:cs typeface="Nunito"/>
                        <a:sym typeface="Nunito"/>
                      </a:endParaRPr>
                    </a:p>
                    <a:p>
                      <a:pPr indent="0" lvl="0" marL="0" rtl="0" algn="l">
                        <a:spcBef>
                          <a:spcPts val="0"/>
                        </a:spcBef>
                        <a:spcAft>
                          <a:spcPts val="0"/>
                        </a:spcAft>
                        <a:buNone/>
                      </a:pPr>
                      <a:r>
                        <a:rPr lang="en-US">
                          <a:latin typeface="Nunito"/>
                          <a:ea typeface="Nunito"/>
                          <a:cs typeface="Nunito"/>
                          <a:sym typeface="Nunito"/>
                        </a:rPr>
                        <a:t>Calibration </a:t>
                      </a:r>
                      <a:r>
                        <a:rPr lang="en-US">
                          <a:solidFill>
                            <a:schemeClr val="dk1"/>
                          </a:solidFill>
                          <a:latin typeface="Nunito"/>
                          <a:ea typeface="Nunito"/>
                          <a:cs typeface="Nunito"/>
                          <a:sym typeface="Nunito"/>
                        </a:rPr>
                        <a:t>(Deployment)</a:t>
                      </a:r>
                      <a:endParaRPr>
                        <a:latin typeface="Nunito"/>
                        <a:ea typeface="Nunito"/>
                        <a:cs typeface="Nunito"/>
                        <a:sym typeface="Nunito"/>
                      </a:endParaRPr>
                    </a:p>
                  </a:txBody>
                  <a:tcPr marT="91425" marB="91425" marR="91425" marL="9142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b="1" lang="en-US">
                          <a:latin typeface="Nunito"/>
                          <a:ea typeface="Nunito"/>
                          <a:cs typeface="Nunito"/>
                          <a:sym typeface="Nunito"/>
                        </a:rPr>
                        <a:t>Deployed</a:t>
                      </a:r>
                      <a:endParaRPr b="1">
                        <a:latin typeface="Nunito"/>
                        <a:ea typeface="Nunito"/>
                        <a:cs typeface="Nunito"/>
                        <a:sym typeface="Nunito"/>
                      </a:endParaRPr>
                    </a:p>
                    <a:p>
                      <a:pPr indent="0" lvl="0" marL="0" rtl="0" algn="l">
                        <a:spcBef>
                          <a:spcPts val="0"/>
                        </a:spcBef>
                        <a:spcAft>
                          <a:spcPts val="0"/>
                        </a:spcAft>
                        <a:buNone/>
                      </a:pPr>
                      <a:r>
                        <a:t/>
                      </a:r>
                      <a:endParaRPr b="1">
                        <a:latin typeface="Nunito"/>
                        <a:ea typeface="Nunito"/>
                        <a:cs typeface="Nunito"/>
                        <a:sym typeface="Nunito"/>
                      </a:endParaRPr>
                    </a:p>
                    <a:p>
                      <a:pPr indent="0" lvl="0" marL="0" rtl="0" algn="l">
                        <a:spcBef>
                          <a:spcPts val="0"/>
                        </a:spcBef>
                        <a:spcAft>
                          <a:spcPts val="0"/>
                        </a:spcAft>
                        <a:buNone/>
                      </a:pPr>
                      <a:r>
                        <a:rPr lang="en-US">
                          <a:latin typeface="Nunito"/>
                          <a:ea typeface="Nunito"/>
                          <a:cs typeface="Nunito"/>
                          <a:sym typeface="Nunito"/>
                        </a:rPr>
                        <a:t>Commission (NOC)</a:t>
                      </a:r>
                      <a:endParaRPr>
                        <a:latin typeface="Nunito"/>
                        <a:ea typeface="Nunito"/>
                        <a:cs typeface="Nunito"/>
                        <a:sym typeface="Nunito"/>
                      </a:endParaRPr>
                    </a:p>
                    <a:p>
                      <a:pPr indent="0" lvl="0" marL="0" rtl="0" algn="l">
                        <a:spcBef>
                          <a:spcPts val="0"/>
                        </a:spcBef>
                        <a:spcAft>
                          <a:spcPts val="0"/>
                        </a:spcAft>
                        <a:buNone/>
                      </a:pPr>
                      <a:r>
                        <a:rPr lang="en-US">
                          <a:latin typeface="Nunito"/>
                          <a:ea typeface="Nunito"/>
                          <a:cs typeface="Nunito"/>
                          <a:sym typeface="Nunito"/>
                        </a:rPr>
                        <a:t>Fuelling (Fuels)</a:t>
                      </a:r>
                      <a:endParaRPr>
                        <a:latin typeface="Nunito"/>
                        <a:ea typeface="Nunito"/>
                        <a:cs typeface="Nunito"/>
                        <a:sym typeface="Nunito"/>
                      </a:endParaRPr>
                    </a:p>
                    <a:p>
                      <a:pPr indent="0" lvl="0" marL="0" rtl="0" algn="l">
                        <a:spcBef>
                          <a:spcPts val="0"/>
                        </a:spcBef>
                        <a:spcAft>
                          <a:spcPts val="0"/>
                        </a:spcAft>
                        <a:buNone/>
                      </a:pPr>
                      <a:r>
                        <a:rPr lang="en-US">
                          <a:latin typeface="Nunito"/>
                          <a:ea typeface="Nunito"/>
                          <a:cs typeface="Nunito"/>
                          <a:sym typeface="Nunito"/>
                        </a:rPr>
                        <a:t>Maintenance (NOC)</a:t>
                      </a:r>
                      <a:endParaRPr>
                        <a:latin typeface="Nunito"/>
                        <a:ea typeface="Nunito"/>
                        <a:cs typeface="Nunito"/>
                        <a:sym typeface="Nunito"/>
                      </a:endParaRPr>
                    </a:p>
                    <a:p>
                      <a:pPr indent="0" lvl="0" marL="0" rtl="0" algn="l">
                        <a:spcBef>
                          <a:spcPts val="0"/>
                        </a:spcBef>
                        <a:spcAft>
                          <a:spcPts val="0"/>
                        </a:spcAft>
                        <a:buNone/>
                      </a:pPr>
                      <a:r>
                        <a:rPr lang="en-US">
                          <a:latin typeface="Nunito"/>
                          <a:ea typeface="Nunito"/>
                          <a:cs typeface="Nunito"/>
                          <a:sym typeface="Nunito"/>
                        </a:rPr>
                        <a:t>Calibration 2.0 (Deployment)</a:t>
                      </a:r>
                      <a:endParaRPr>
                        <a:latin typeface="Nunito"/>
                        <a:ea typeface="Nunito"/>
                        <a:cs typeface="Nunito"/>
                        <a:sym typeface="Nunito"/>
                      </a:endParaRPr>
                    </a:p>
                    <a:p>
                      <a:pPr indent="0" lvl="0" marL="0" rtl="0" algn="l">
                        <a:spcBef>
                          <a:spcPts val="0"/>
                        </a:spcBef>
                        <a:spcAft>
                          <a:spcPts val="0"/>
                        </a:spcAft>
                        <a:buNone/>
                      </a:pPr>
                      <a:r>
                        <a:rPr lang="en-US">
                          <a:latin typeface="Nunito"/>
                          <a:ea typeface="Nunito"/>
                          <a:cs typeface="Nunito"/>
                          <a:sym typeface="Nunito"/>
                        </a:rPr>
                        <a:t>Relocation </a:t>
                      </a:r>
                      <a:r>
                        <a:rPr lang="en-US">
                          <a:solidFill>
                            <a:schemeClr val="dk1"/>
                          </a:solidFill>
                          <a:latin typeface="Nunito"/>
                          <a:ea typeface="Nunito"/>
                          <a:cs typeface="Nunito"/>
                          <a:sym typeface="Nunito"/>
                        </a:rPr>
                        <a:t>(Deployment)</a:t>
                      </a:r>
                      <a:endParaRPr>
                        <a:latin typeface="Nunito"/>
                        <a:ea typeface="Nunito"/>
                        <a:cs typeface="Nunito"/>
                        <a:sym typeface="Nunito"/>
                      </a:endParaRPr>
                    </a:p>
                    <a:p>
                      <a:pPr indent="0" lvl="0" marL="0" rtl="0" algn="l">
                        <a:spcBef>
                          <a:spcPts val="0"/>
                        </a:spcBef>
                        <a:spcAft>
                          <a:spcPts val="0"/>
                        </a:spcAft>
                        <a:buNone/>
                      </a:pPr>
                      <a:r>
                        <a:rPr lang="en-US">
                          <a:latin typeface="Nunito"/>
                          <a:ea typeface="Nunito"/>
                          <a:cs typeface="Nunito"/>
                          <a:sym typeface="Nunito"/>
                        </a:rPr>
                        <a:t>Decommission </a:t>
                      </a:r>
                      <a:r>
                        <a:rPr lang="en-US">
                          <a:solidFill>
                            <a:schemeClr val="dk1"/>
                          </a:solidFill>
                          <a:latin typeface="Nunito"/>
                          <a:ea typeface="Nunito"/>
                          <a:cs typeface="Nunito"/>
                          <a:sym typeface="Nunito"/>
                        </a:rPr>
                        <a:t>(Deployment)</a:t>
                      </a:r>
                      <a:endParaRPr>
                        <a:latin typeface="Nunito"/>
                        <a:ea typeface="Nunito"/>
                        <a:cs typeface="Nunito"/>
                        <a:sym typeface="Nunito"/>
                      </a:endParaRPr>
                    </a:p>
                  </a:txBody>
                  <a:tcPr marT="91425" marB="91425" marR="91425" marL="9142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b="1" lang="en-US">
                          <a:latin typeface="Nunito"/>
                          <a:ea typeface="Nunito"/>
                          <a:cs typeface="Nunito"/>
                          <a:sym typeface="Nunito"/>
                        </a:rPr>
                        <a:t>Scrapped</a:t>
                      </a:r>
                      <a:endParaRPr b="1">
                        <a:latin typeface="Nunito"/>
                        <a:ea typeface="Nunito"/>
                        <a:cs typeface="Nunito"/>
                        <a:sym typeface="Nunito"/>
                      </a:endParaRPr>
                    </a:p>
                    <a:p>
                      <a:pPr indent="0" lvl="0" marL="0" rtl="0" algn="l">
                        <a:spcBef>
                          <a:spcPts val="0"/>
                        </a:spcBef>
                        <a:spcAft>
                          <a:spcPts val="0"/>
                        </a:spcAft>
                        <a:buNone/>
                      </a:pPr>
                      <a:r>
                        <a:t/>
                      </a:r>
                      <a:endParaRPr b="1">
                        <a:latin typeface="Nunito"/>
                        <a:ea typeface="Nunito"/>
                        <a:cs typeface="Nunito"/>
                        <a:sym typeface="Nunito"/>
                      </a:endParaRPr>
                    </a:p>
                    <a:p>
                      <a:pPr indent="0" lvl="0" marL="0" rtl="0" algn="l">
                        <a:spcBef>
                          <a:spcPts val="0"/>
                        </a:spcBef>
                        <a:spcAft>
                          <a:spcPts val="0"/>
                        </a:spcAft>
                        <a:buNone/>
                      </a:pPr>
                      <a:r>
                        <a:rPr lang="en-US">
                          <a:latin typeface="Nunito"/>
                          <a:ea typeface="Nunito"/>
                          <a:cs typeface="Nunito"/>
                          <a:sym typeface="Nunito"/>
                        </a:rPr>
                        <a:t>Repair (Deployment)</a:t>
                      </a:r>
                      <a:endParaRPr>
                        <a:latin typeface="Nunito"/>
                        <a:ea typeface="Nunito"/>
                        <a:cs typeface="Nunito"/>
                        <a:sym typeface="Nunito"/>
                      </a:endParaRPr>
                    </a:p>
                    <a:p>
                      <a:pPr indent="0" lvl="0" marL="0" rtl="0" algn="l">
                        <a:spcBef>
                          <a:spcPts val="0"/>
                        </a:spcBef>
                        <a:spcAft>
                          <a:spcPts val="0"/>
                        </a:spcAft>
                        <a:buNone/>
                      </a:pPr>
                      <a:r>
                        <a:rPr lang="en-US">
                          <a:latin typeface="Nunito"/>
                          <a:ea typeface="Nunito"/>
                          <a:cs typeface="Nunito"/>
                          <a:sym typeface="Nunito"/>
                        </a:rPr>
                        <a:t>Break down (Deployment)</a:t>
                      </a:r>
                      <a:endParaRPr>
                        <a:latin typeface="Nunito"/>
                        <a:ea typeface="Nunito"/>
                        <a:cs typeface="Nunito"/>
                        <a:sym typeface="Nunito"/>
                      </a:endParaRPr>
                    </a:p>
                  </a:txBody>
                  <a:tcPr marT="91425" marB="91425" marR="91425" marL="9142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3F3F3"/>
                    </a:solidFill>
                  </a:tcPr>
                </a:tc>
              </a:tr>
            </a:tbl>
          </a:graphicData>
        </a:graphic>
      </p:graphicFrame>
      <p:sp>
        <p:nvSpPr>
          <p:cNvPr id="228" name="Google Shape;228;p24"/>
          <p:cNvSpPr txBox="1"/>
          <p:nvPr/>
        </p:nvSpPr>
        <p:spPr>
          <a:xfrm>
            <a:off x="314475" y="1261425"/>
            <a:ext cx="2374800" cy="290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600">
                <a:latin typeface="Nunito SemiBold"/>
                <a:ea typeface="Nunito SemiBold"/>
                <a:cs typeface="Nunito SemiBold"/>
                <a:sym typeface="Nunito SemiBold"/>
              </a:rPr>
              <a:t>We brainstormed all the current processes that take place and mapped them to the relevant entity and lifecycle phase.</a:t>
            </a:r>
            <a:endParaRPr sz="1600">
              <a:latin typeface="Nunito SemiBold"/>
              <a:ea typeface="Nunito SemiBold"/>
              <a:cs typeface="Nunito SemiBold"/>
              <a:sym typeface="Nunito SemiBold"/>
            </a:endParaRPr>
          </a:p>
          <a:p>
            <a:pPr indent="0" lvl="0" marL="0" rtl="0" algn="l">
              <a:spcBef>
                <a:spcPts val="0"/>
              </a:spcBef>
              <a:spcAft>
                <a:spcPts val="0"/>
              </a:spcAft>
              <a:buNone/>
            </a:pPr>
            <a:r>
              <a:t/>
            </a:r>
            <a:endParaRPr sz="1600">
              <a:latin typeface="Nunito SemiBold"/>
              <a:ea typeface="Nunito SemiBold"/>
              <a:cs typeface="Nunito SemiBold"/>
              <a:sym typeface="Nunito SemiBold"/>
            </a:endParaRPr>
          </a:p>
          <a:p>
            <a:pPr indent="0" lvl="0" marL="0" rtl="0" algn="l">
              <a:spcBef>
                <a:spcPts val="0"/>
              </a:spcBef>
              <a:spcAft>
                <a:spcPts val="0"/>
              </a:spcAft>
              <a:buNone/>
            </a:pPr>
            <a:r>
              <a:rPr lang="en-US" sz="1600">
                <a:latin typeface="Nunito SemiBold"/>
                <a:ea typeface="Nunito SemiBold"/>
                <a:cs typeface="Nunito SemiBold"/>
                <a:sym typeface="Nunito SemiBold"/>
              </a:rPr>
              <a:t>Individual processes have different owners and actors (see brackets) even though the overarching network is managed by the Agent Network Team.</a:t>
            </a:r>
            <a:endParaRPr sz="1600">
              <a:latin typeface="Nunito SemiBold"/>
              <a:ea typeface="Nunito SemiBold"/>
              <a:cs typeface="Nunito SemiBold"/>
              <a:sym typeface="Nunito SemiBold"/>
            </a:endParaRPr>
          </a:p>
          <a:p>
            <a:pPr indent="0" lvl="0" marL="0" rtl="0" algn="l">
              <a:spcBef>
                <a:spcPts val="0"/>
              </a:spcBef>
              <a:spcAft>
                <a:spcPts val="0"/>
              </a:spcAft>
              <a:buNone/>
            </a:pPr>
            <a:r>
              <a:t/>
            </a:r>
            <a:endParaRPr sz="1600">
              <a:latin typeface="Nunito SemiBold"/>
              <a:ea typeface="Nunito SemiBold"/>
              <a:cs typeface="Nunito SemiBold"/>
              <a:sym typeface="Nunito SemiBold"/>
            </a:endParaRPr>
          </a:p>
          <a:p>
            <a:pPr indent="0" lvl="0" marL="0" rtl="0" algn="l">
              <a:spcBef>
                <a:spcPts val="0"/>
              </a:spcBef>
              <a:spcAft>
                <a:spcPts val="0"/>
              </a:spcAft>
              <a:buNone/>
            </a:pPr>
            <a:r>
              <a:t/>
            </a:r>
            <a:endParaRPr sz="1600">
              <a:latin typeface="Nunito SemiBold"/>
              <a:ea typeface="Nunito SemiBold"/>
              <a:cs typeface="Nunito SemiBold"/>
              <a:sym typeface="Nunito SemiBo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pic>
        <p:nvPicPr>
          <p:cNvPr id="233" name="Google Shape;233;p25"/>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234" name="Google Shape;234;p25"/>
          <p:cNvSpPr txBox="1"/>
          <p:nvPr>
            <p:ph type="title"/>
          </p:nvPr>
        </p:nvSpPr>
        <p:spPr>
          <a:xfrm>
            <a:off x="1200150" y="91443"/>
            <a:ext cx="10533000" cy="783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Agent Process MVP</a:t>
            </a:r>
            <a:endParaRPr/>
          </a:p>
        </p:txBody>
      </p:sp>
      <p:sp>
        <p:nvSpPr>
          <p:cNvPr id="235" name="Google Shape;235;p25"/>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graphicFrame>
        <p:nvGraphicFramePr>
          <p:cNvPr id="236" name="Google Shape;236;p25"/>
          <p:cNvGraphicFramePr/>
          <p:nvPr/>
        </p:nvGraphicFramePr>
        <p:xfrm>
          <a:off x="2949700" y="970250"/>
          <a:ext cx="3000000" cy="3000000"/>
        </p:xfrm>
        <a:graphic>
          <a:graphicData uri="http://schemas.openxmlformats.org/drawingml/2006/table">
            <a:tbl>
              <a:tblPr>
                <a:noFill/>
                <a:tableStyleId>{3DA3062B-3D62-406D-B7C5-C5BAD6BE6FD5}</a:tableStyleId>
              </a:tblPr>
              <a:tblGrid>
                <a:gridCol w="1053100"/>
                <a:gridCol w="2713900"/>
                <a:gridCol w="2713900"/>
                <a:gridCol w="2713900"/>
              </a:tblGrid>
              <a:tr h="1171750">
                <a:tc>
                  <a:txBody>
                    <a:bodyPr/>
                    <a:lstStyle/>
                    <a:p>
                      <a:pPr indent="0" lvl="0" marL="0" rtl="0" algn="l">
                        <a:spcBef>
                          <a:spcPts val="0"/>
                        </a:spcBef>
                        <a:spcAft>
                          <a:spcPts val="0"/>
                        </a:spcAft>
                        <a:buNone/>
                      </a:pPr>
                      <a:r>
                        <a:rPr b="1" lang="en-US">
                          <a:latin typeface="Nunito"/>
                          <a:ea typeface="Nunito"/>
                          <a:cs typeface="Nunito"/>
                          <a:sym typeface="Nunito"/>
                        </a:rPr>
                        <a:t>Agent </a:t>
                      </a:r>
                      <a:endParaRPr b="1">
                        <a:latin typeface="Nunito"/>
                        <a:ea typeface="Nunito"/>
                        <a:cs typeface="Nunito"/>
                        <a:sym typeface="Nunito"/>
                      </a:endParaRPr>
                    </a:p>
                  </a:txBody>
                  <a:tcPr marT="91425" marB="91425" marR="91425" marL="9142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b="1" lang="en-US">
                          <a:latin typeface="Nunito"/>
                          <a:ea typeface="Nunito"/>
                          <a:cs typeface="Nunito"/>
                          <a:sym typeface="Nunito"/>
                        </a:rPr>
                        <a:t>Prospect</a:t>
                      </a:r>
                      <a:endParaRPr b="1">
                        <a:latin typeface="Nunito"/>
                        <a:ea typeface="Nunito"/>
                        <a:cs typeface="Nunito"/>
                        <a:sym typeface="Nunito"/>
                      </a:endParaRPr>
                    </a:p>
                    <a:p>
                      <a:pPr indent="0" lvl="0" marL="0" rtl="0" algn="l">
                        <a:spcBef>
                          <a:spcPts val="0"/>
                        </a:spcBef>
                        <a:spcAft>
                          <a:spcPts val="0"/>
                        </a:spcAft>
                        <a:buNone/>
                      </a:pPr>
                      <a:r>
                        <a:t/>
                      </a:r>
                      <a:endParaRPr>
                        <a:latin typeface="Nunito"/>
                        <a:ea typeface="Nunito"/>
                        <a:cs typeface="Nunito"/>
                        <a:sym typeface="Nunito"/>
                      </a:endParaRPr>
                    </a:p>
                    <a:p>
                      <a:pPr indent="0" lvl="0" marL="0" rtl="0" algn="l">
                        <a:spcBef>
                          <a:spcPts val="0"/>
                        </a:spcBef>
                        <a:spcAft>
                          <a:spcPts val="0"/>
                        </a:spcAft>
                        <a:buNone/>
                      </a:pPr>
                      <a:r>
                        <a:rPr b="1" lang="en-US" u="sng">
                          <a:solidFill>
                            <a:srgbClr val="6AA84F"/>
                          </a:solidFill>
                          <a:latin typeface="Nunito"/>
                          <a:ea typeface="Nunito"/>
                          <a:cs typeface="Nunito"/>
                          <a:sym typeface="Nunito"/>
                        </a:rPr>
                        <a:t>Agent Recruitment (AN)</a:t>
                      </a:r>
                      <a:endParaRPr b="1" u="sng">
                        <a:solidFill>
                          <a:srgbClr val="6AA84F"/>
                        </a:solidFill>
                        <a:latin typeface="Nunito"/>
                        <a:ea typeface="Nunito"/>
                        <a:cs typeface="Nunito"/>
                        <a:sym typeface="Nunito"/>
                      </a:endParaRPr>
                    </a:p>
                    <a:p>
                      <a:pPr indent="0" lvl="0" marL="0" rtl="0" algn="l">
                        <a:spcBef>
                          <a:spcPts val="0"/>
                        </a:spcBef>
                        <a:spcAft>
                          <a:spcPts val="0"/>
                        </a:spcAft>
                        <a:buNone/>
                      </a:pPr>
                      <a:r>
                        <a:rPr lang="en-US">
                          <a:latin typeface="Nunito"/>
                          <a:ea typeface="Nunito"/>
                          <a:cs typeface="Nunito"/>
                          <a:sym typeface="Nunito"/>
                        </a:rPr>
                        <a:t>Agent KYC (Legal)</a:t>
                      </a:r>
                      <a:endParaRPr>
                        <a:latin typeface="Nunito"/>
                        <a:ea typeface="Nunito"/>
                        <a:cs typeface="Nunito"/>
                        <a:sym typeface="Nunito"/>
                      </a:endParaRPr>
                    </a:p>
                  </a:txBody>
                  <a:tcPr marT="91425" marB="91425" marR="91425" marL="9142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b="1" lang="en-US">
                          <a:latin typeface="Nunito"/>
                          <a:ea typeface="Nunito"/>
                          <a:cs typeface="Nunito"/>
                          <a:sym typeface="Nunito"/>
                        </a:rPr>
                        <a:t>Active</a:t>
                      </a:r>
                      <a:endParaRPr b="1">
                        <a:latin typeface="Nunito"/>
                        <a:ea typeface="Nunito"/>
                        <a:cs typeface="Nunito"/>
                        <a:sym typeface="Nunito"/>
                      </a:endParaRPr>
                    </a:p>
                    <a:p>
                      <a:pPr indent="0" lvl="0" marL="0" rtl="0" algn="l">
                        <a:spcBef>
                          <a:spcPts val="0"/>
                        </a:spcBef>
                        <a:spcAft>
                          <a:spcPts val="0"/>
                        </a:spcAft>
                        <a:buNone/>
                      </a:pPr>
                      <a:r>
                        <a:t/>
                      </a:r>
                      <a:endParaRPr>
                        <a:latin typeface="Nunito"/>
                        <a:ea typeface="Nunito"/>
                        <a:cs typeface="Nunito"/>
                        <a:sym typeface="Nunito"/>
                      </a:endParaRPr>
                    </a:p>
                    <a:p>
                      <a:pPr indent="0" lvl="0" marL="0" rtl="0" algn="l">
                        <a:spcBef>
                          <a:spcPts val="0"/>
                        </a:spcBef>
                        <a:spcAft>
                          <a:spcPts val="0"/>
                        </a:spcAft>
                        <a:buNone/>
                      </a:pPr>
                      <a:r>
                        <a:rPr b="1" lang="en-US" u="sng">
                          <a:solidFill>
                            <a:schemeClr val="accent1"/>
                          </a:solidFill>
                          <a:latin typeface="Nunito"/>
                          <a:ea typeface="Nunito"/>
                          <a:cs typeface="Nunito"/>
                          <a:sym typeface="Nunito"/>
                        </a:rPr>
                        <a:t>Payments (Finance)</a:t>
                      </a:r>
                      <a:endParaRPr>
                        <a:latin typeface="Nunito"/>
                        <a:ea typeface="Nunito"/>
                        <a:cs typeface="Nunito"/>
                        <a:sym typeface="Nunito"/>
                      </a:endParaRPr>
                    </a:p>
                    <a:p>
                      <a:pPr indent="0" lvl="0" marL="0" rtl="0" algn="l">
                        <a:spcBef>
                          <a:spcPts val="0"/>
                        </a:spcBef>
                        <a:spcAft>
                          <a:spcPts val="0"/>
                        </a:spcAft>
                        <a:buNone/>
                      </a:pPr>
                      <a:r>
                        <a:rPr b="1" lang="en-US" u="sng">
                          <a:solidFill>
                            <a:srgbClr val="6AA84F"/>
                          </a:solidFill>
                          <a:latin typeface="Nunito"/>
                          <a:ea typeface="Nunito"/>
                          <a:cs typeface="Nunito"/>
                          <a:sym typeface="Nunito"/>
                        </a:rPr>
                        <a:t>Termination (AN)</a:t>
                      </a:r>
                      <a:endParaRPr>
                        <a:latin typeface="Nunito"/>
                        <a:ea typeface="Nunito"/>
                        <a:cs typeface="Nunito"/>
                        <a:sym typeface="Nunito"/>
                      </a:endParaRPr>
                    </a:p>
                  </a:txBody>
                  <a:tcPr marT="91425" marB="91425" marR="91425" marL="9142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b="1" lang="en-US">
                          <a:latin typeface="Nunito"/>
                          <a:ea typeface="Nunito"/>
                          <a:cs typeface="Nunito"/>
                          <a:sym typeface="Nunito"/>
                        </a:rPr>
                        <a:t>Inactive</a:t>
                      </a:r>
                      <a:endParaRPr b="1">
                        <a:latin typeface="Nunito"/>
                        <a:ea typeface="Nunito"/>
                        <a:cs typeface="Nunito"/>
                        <a:sym typeface="Nunito"/>
                      </a:endParaRPr>
                    </a:p>
                    <a:p>
                      <a:pPr indent="0" lvl="0" marL="0" rtl="0" algn="l">
                        <a:spcBef>
                          <a:spcPts val="0"/>
                        </a:spcBef>
                        <a:spcAft>
                          <a:spcPts val="0"/>
                        </a:spcAft>
                        <a:buNone/>
                      </a:pPr>
                      <a:r>
                        <a:t/>
                      </a:r>
                      <a:endParaRPr>
                        <a:latin typeface="Nunito"/>
                        <a:ea typeface="Nunito"/>
                        <a:cs typeface="Nunito"/>
                        <a:sym typeface="Nunito"/>
                      </a:endParaRPr>
                    </a:p>
                    <a:p>
                      <a:pPr indent="0" lvl="0" marL="0" rtl="0" algn="l">
                        <a:spcBef>
                          <a:spcPts val="0"/>
                        </a:spcBef>
                        <a:spcAft>
                          <a:spcPts val="0"/>
                        </a:spcAft>
                        <a:buNone/>
                      </a:pPr>
                      <a:r>
                        <a:t/>
                      </a:r>
                      <a:endParaRPr>
                        <a:latin typeface="Nunito"/>
                        <a:ea typeface="Nunito"/>
                        <a:cs typeface="Nunito"/>
                        <a:sym typeface="Nunito"/>
                      </a:endParaRPr>
                    </a:p>
                  </a:txBody>
                  <a:tcPr marT="91425" marB="91425" marR="91425" marL="9142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3F3F3"/>
                    </a:solidFill>
                  </a:tcPr>
                </a:tc>
              </a:tr>
              <a:tr h="1590850">
                <a:tc>
                  <a:txBody>
                    <a:bodyPr/>
                    <a:lstStyle/>
                    <a:p>
                      <a:pPr indent="0" lvl="0" marL="0" rtl="0" algn="l">
                        <a:spcBef>
                          <a:spcPts val="0"/>
                        </a:spcBef>
                        <a:spcAft>
                          <a:spcPts val="0"/>
                        </a:spcAft>
                        <a:buNone/>
                      </a:pPr>
                      <a:r>
                        <a:rPr b="1" lang="en-US">
                          <a:latin typeface="Nunito"/>
                          <a:ea typeface="Nunito"/>
                          <a:cs typeface="Nunito"/>
                          <a:sym typeface="Nunito"/>
                        </a:rPr>
                        <a:t>Shop</a:t>
                      </a:r>
                      <a:endParaRPr b="1">
                        <a:latin typeface="Nunito"/>
                        <a:ea typeface="Nunito"/>
                        <a:cs typeface="Nunito"/>
                        <a:sym typeface="Nunito"/>
                      </a:endParaRPr>
                    </a:p>
                  </a:txBody>
                  <a:tcPr marT="91425" marB="91425" marR="91425" marL="9142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rPr b="1" lang="en-US">
                          <a:solidFill>
                            <a:schemeClr val="dk1"/>
                          </a:solidFill>
                          <a:latin typeface="Nunito"/>
                          <a:ea typeface="Nunito"/>
                          <a:cs typeface="Nunito"/>
                          <a:sym typeface="Nunito"/>
                        </a:rPr>
                        <a:t>Prospect</a:t>
                      </a:r>
                      <a:endParaRPr b="1" u="sng">
                        <a:solidFill>
                          <a:srgbClr val="6AA84F"/>
                        </a:solidFill>
                        <a:latin typeface="Nunito"/>
                        <a:ea typeface="Nunito"/>
                        <a:cs typeface="Nunito"/>
                        <a:sym typeface="Nunito"/>
                      </a:endParaRPr>
                    </a:p>
                    <a:p>
                      <a:pPr indent="0" lvl="0" marL="0" rtl="0" algn="l">
                        <a:spcBef>
                          <a:spcPts val="0"/>
                        </a:spcBef>
                        <a:spcAft>
                          <a:spcPts val="0"/>
                        </a:spcAft>
                        <a:buNone/>
                      </a:pPr>
                      <a:r>
                        <a:t/>
                      </a:r>
                      <a:endParaRPr>
                        <a:solidFill>
                          <a:schemeClr val="dk1"/>
                        </a:solidFill>
                        <a:latin typeface="Nunito"/>
                        <a:ea typeface="Nunito"/>
                        <a:cs typeface="Nunito"/>
                        <a:sym typeface="Nunito"/>
                      </a:endParaRPr>
                    </a:p>
                    <a:p>
                      <a:pPr indent="0" lvl="0" marL="0" rtl="0" algn="l">
                        <a:spcBef>
                          <a:spcPts val="0"/>
                        </a:spcBef>
                        <a:spcAft>
                          <a:spcPts val="0"/>
                        </a:spcAft>
                        <a:buNone/>
                      </a:pPr>
                      <a:r>
                        <a:rPr b="1" lang="en-US" u="sng">
                          <a:solidFill>
                            <a:srgbClr val="6AA84F"/>
                          </a:solidFill>
                          <a:latin typeface="Nunito"/>
                          <a:ea typeface="Nunito"/>
                          <a:cs typeface="Nunito"/>
                          <a:sym typeface="Nunito"/>
                        </a:rPr>
                        <a:t>Shop Selection (AN)</a:t>
                      </a:r>
                      <a:endParaRPr>
                        <a:solidFill>
                          <a:schemeClr val="dk1"/>
                        </a:solidFill>
                        <a:latin typeface="Nunito"/>
                        <a:ea typeface="Nunito"/>
                        <a:cs typeface="Nunito"/>
                        <a:sym typeface="Nunito"/>
                      </a:endParaRPr>
                    </a:p>
                    <a:p>
                      <a:pPr indent="0" lvl="0" marL="0" rtl="0" algn="l">
                        <a:spcBef>
                          <a:spcPts val="0"/>
                        </a:spcBef>
                        <a:spcAft>
                          <a:spcPts val="0"/>
                        </a:spcAft>
                        <a:buNone/>
                      </a:pPr>
                      <a:r>
                        <a:rPr lang="en-US">
                          <a:solidFill>
                            <a:schemeClr val="dk1"/>
                          </a:solidFill>
                          <a:latin typeface="Nunito"/>
                          <a:ea typeface="Nunito"/>
                          <a:cs typeface="Nunito"/>
                          <a:sym typeface="Nunito"/>
                        </a:rPr>
                        <a:t>Shop KYC (Legal)</a:t>
                      </a:r>
                      <a:endParaRPr>
                        <a:solidFill>
                          <a:schemeClr val="dk1"/>
                        </a:solidFill>
                        <a:latin typeface="Nunito"/>
                        <a:ea typeface="Nunito"/>
                        <a:cs typeface="Nunito"/>
                        <a:sym typeface="Nunito"/>
                      </a:endParaRPr>
                    </a:p>
                    <a:p>
                      <a:pPr indent="0" lvl="0" marL="0" rtl="0" algn="l">
                        <a:spcBef>
                          <a:spcPts val="0"/>
                        </a:spcBef>
                        <a:spcAft>
                          <a:spcPts val="0"/>
                        </a:spcAft>
                        <a:buNone/>
                      </a:pPr>
                      <a:r>
                        <a:rPr lang="en-US">
                          <a:solidFill>
                            <a:schemeClr val="dk1"/>
                          </a:solidFill>
                          <a:latin typeface="Nunito"/>
                          <a:ea typeface="Nunito"/>
                          <a:cs typeface="Nunito"/>
                          <a:sym typeface="Nunito"/>
                        </a:rPr>
                        <a:t>Contracting (Legal)</a:t>
                      </a:r>
                      <a:endParaRPr>
                        <a:solidFill>
                          <a:schemeClr val="dk1"/>
                        </a:solidFill>
                        <a:latin typeface="Nunito"/>
                        <a:ea typeface="Nunito"/>
                        <a:cs typeface="Nunito"/>
                        <a:sym typeface="Nunito"/>
                      </a:endParaRPr>
                    </a:p>
                    <a:p>
                      <a:pPr indent="0" lvl="0" marL="0" rtl="0" algn="l">
                        <a:spcBef>
                          <a:spcPts val="0"/>
                        </a:spcBef>
                        <a:spcAft>
                          <a:spcPts val="0"/>
                        </a:spcAft>
                        <a:buNone/>
                      </a:pPr>
                      <a:r>
                        <a:rPr b="1" lang="en-US" u="sng">
                          <a:solidFill>
                            <a:schemeClr val="accent1"/>
                          </a:solidFill>
                          <a:latin typeface="Nunito"/>
                          <a:ea typeface="Nunito"/>
                          <a:cs typeface="Nunito"/>
                          <a:sym typeface="Nunito"/>
                        </a:rPr>
                        <a:t>Deposits (Finance)</a:t>
                      </a:r>
                      <a:endParaRPr b="1" u="sng">
                        <a:solidFill>
                          <a:schemeClr val="accent1"/>
                        </a:solidFill>
                        <a:latin typeface="Nunito"/>
                        <a:ea typeface="Nunito"/>
                        <a:cs typeface="Nunito"/>
                        <a:sym typeface="Nunito"/>
                      </a:endParaRPr>
                    </a:p>
                    <a:p>
                      <a:pPr indent="0" lvl="0" marL="0" rtl="0" algn="l">
                        <a:spcBef>
                          <a:spcPts val="0"/>
                        </a:spcBef>
                        <a:spcAft>
                          <a:spcPts val="0"/>
                        </a:spcAft>
                        <a:buNone/>
                      </a:pPr>
                      <a:r>
                        <a:rPr lang="en-US">
                          <a:solidFill>
                            <a:schemeClr val="dk1"/>
                          </a:solidFill>
                          <a:latin typeface="Nunito"/>
                          <a:ea typeface="Nunito"/>
                          <a:cs typeface="Nunito"/>
                          <a:sym typeface="Nunito"/>
                        </a:rPr>
                        <a:t>Inspection (Deployment)</a:t>
                      </a:r>
                      <a:endParaRPr>
                        <a:solidFill>
                          <a:schemeClr val="dk1"/>
                        </a:solidFill>
                        <a:latin typeface="Nunito"/>
                        <a:ea typeface="Nunito"/>
                        <a:cs typeface="Nunito"/>
                        <a:sym typeface="Nunito"/>
                      </a:endParaRPr>
                    </a:p>
                    <a:p>
                      <a:pPr indent="0" lvl="0" marL="0" rtl="0" algn="l">
                        <a:spcBef>
                          <a:spcPts val="0"/>
                        </a:spcBef>
                        <a:spcAft>
                          <a:spcPts val="0"/>
                        </a:spcAft>
                        <a:buNone/>
                      </a:pPr>
                      <a:r>
                        <a:rPr lang="en-US">
                          <a:solidFill>
                            <a:schemeClr val="dk1"/>
                          </a:solidFill>
                          <a:latin typeface="Nunito"/>
                          <a:ea typeface="Nunito"/>
                          <a:cs typeface="Nunito"/>
                          <a:sym typeface="Nunito"/>
                        </a:rPr>
                        <a:t>Civil Works (Deployment)</a:t>
                      </a:r>
                      <a:endParaRPr>
                        <a:solidFill>
                          <a:schemeClr val="dk1"/>
                        </a:solidFill>
                        <a:latin typeface="Nunito"/>
                        <a:ea typeface="Nunito"/>
                        <a:cs typeface="Nunito"/>
                        <a:sym typeface="Nunito"/>
                      </a:endParaRPr>
                    </a:p>
                    <a:p>
                      <a:pPr indent="0" lvl="0" marL="0" rtl="0" algn="l">
                        <a:spcBef>
                          <a:spcPts val="0"/>
                        </a:spcBef>
                        <a:spcAft>
                          <a:spcPts val="0"/>
                        </a:spcAft>
                        <a:buNone/>
                      </a:pPr>
                      <a:r>
                        <a:rPr lang="en-US">
                          <a:solidFill>
                            <a:schemeClr val="dk1"/>
                          </a:solidFill>
                          <a:latin typeface="Nunito"/>
                          <a:ea typeface="Nunito"/>
                          <a:cs typeface="Nunito"/>
                          <a:sym typeface="Nunito"/>
                        </a:rPr>
                        <a:t>Branding (Marketing)</a:t>
                      </a:r>
                      <a:endParaRPr>
                        <a:solidFill>
                          <a:schemeClr val="dk1"/>
                        </a:solidFill>
                        <a:latin typeface="Nunito"/>
                        <a:ea typeface="Nunito"/>
                        <a:cs typeface="Nunito"/>
                        <a:sym typeface="Nunito"/>
                      </a:endParaRPr>
                    </a:p>
                    <a:p>
                      <a:pPr indent="0" lvl="0" marL="0" rtl="0" algn="l">
                        <a:spcBef>
                          <a:spcPts val="0"/>
                        </a:spcBef>
                        <a:spcAft>
                          <a:spcPts val="0"/>
                        </a:spcAft>
                        <a:buNone/>
                      </a:pPr>
                      <a:r>
                        <a:rPr b="1" lang="en-US" u="sng">
                          <a:solidFill>
                            <a:srgbClr val="6AA84F"/>
                          </a:solidFill>
                          <a:latin typeface="Nunito"/>
                          <a:ea typeface="Nunito"/>
                          <a:cs typeface="Nunito"/>
                          <a:sym typeface="Nunito"/>
                        </a:rPr>
                        <a:t>Shop readiness (Deployment)</a:t>
                      </a:r>
                      <a:endParaRPr>
                        <a:solidFill>
                          <a:schemeClr val="dk1"/>
                        </a:solidFill>
                        <a:latin typeface="Nunito"/>
                        <a:ea typeface="Nunito"/>
                        <a:cs typeface="Nunito"/>
                        <a:sym typeface="Nunito"/>
                      </a:endParaRPr>
                    </a:p>
                  </a:txBody>
                  <a:tcPr marT="91425" marB="91425" marR="91425" marL="9142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b="1" lang="en-US">
                          <a:solidFill>
                            <a:schemeClr val="dk1"/>
                          </a:solidFill>
                          <a:latin typeface="Nunito"/>
                          <a:ea typeface="Nunito"/>
                          <a:cs typeface="Nunito"/>
                          <a:sym typeface="Nunito"/>
                        </a:rPr>
                        <a:t>Active</a:t>
                      </a:r>
                      <a:endParaRPr b="1">
                        <a:solidFill>
                          <a:schemeClr val="dk1"/>
                        </a:solidFill>
                        <a:latin typeface="Nunito"/>
                        <a:ea typeface="Nunito"/>
                        <a:cs typeface="Nunito"/>
                        <a:sym typeface="Nunito"/>
                      </a:endParaRPr>
                    </a:p>
                    <a:p>
                      <a:pPr indent="0" lvl="0" marL="0" rtl="0" algn="l">
                        <a:spcBef>
                          <a:spcPts val="0"/>
                        </a:spcBef>
                        <a:spcAft>
                          <a:spcPts val="0"/>
                        </a:spcAft>
                        <a:buNone/>
                      </a:pPr>
                      <a:r>
                        <a:t/>
                      </a:r>
                      <a:endParaRPr b="1">
                        <a:solidFill>
                          <a:schemeClr val="dk1"/>
                        </a:solidFill>
                        <a:latin typeface="Nunito"/>
                        <a:ea typeface="Nunito"/>
                        <a:cs typeface="Nunito"/>
                        <a:sym typeface="Nunito"/>
                      </a:endParaRPr>
                    </a:p>
                    <a:p>
                      <a:pPr indent="0" lvl="0" marL="0" marR="0" rtl="0" algn="l">
                        <a:lnSpc>
                          <a:spcPct val="100000"/>
                        </a:lnSpc>
                        <a:spcBef>
                          <a:spcPts val="0"/>
                        </a:spcBef>
                        <a:spcAft>
                          <a:spcPts val="0"/>
                        </a:spcAft>
                        <a:buNone/>
                      </a:pPr>
                      <a:r>
                        <a:rPr b="1" lang="en-US" u="sng">
                          <a:solidFill>
                            <a:schemeClr val="accent1"/>
                          </a:solidFill>
                          <a:latin typeface="Nunito"/>
                          <a:ea typeface="Nunito"/>
                          <a:cs typeface="Nunito"/>
                          <a:sym typeface="Nunito"/>
                        </a:rPr>
                        <a:t>Commissions (Finance)</a:t>
                      </a:r>
                      <a:endParaRPr b="1" u="sng">
                        <a:solidFill>
                          <a:schemeClr val="accent1"/>
                        </a:solidFill>
                        <a:latin typeface="Nunito"/>
                        <a:ea typeface="Nunito"/>
                        <a:cs typeface="Nunito"/>
                        <a:sym typeface="Nunito"/>
                      </a:endParaRPr>
                    </a:p>
                    <a:p>
                      <a:pPr indent="0" lvl="0" marL="0" rtl="0" algn="l">
                        <a:spcBef>
                          <a:spcPts val="0"/>
                        </a:spcBef>
                        <a:spcAft>
                          <a:spcPts val="0"/>
                        </a:spcAft>
                        <a:buNone/>
                      </a:pPr>
                      <a:r>
                        <a:rPr b="1" lang="en-US" u="sng">
                          <a:solidFill>
                            <a:schemeClr val="accent1"/>
                          </a:solidFill>
                          <a:latin typeface="Nunito"/>
                          <a:ea typeface="Nunito"/>
                          <a:cs typeface="Nunito"/>
                          <a:sym typeface="Nunito"/>
                        </a:rPr>
                        <a:t>Agent Sales (AN</a:t>
                      </a:r>
                      <a:r>
                        <a:rPr lang="en-US">
                          <a:solidFill>
                            <a:schemeClr val="dk1"/>
                          </a:solidFill>
                          <a:latin typeface="Nunito"/>
                          <a:ea typeface="Nunito"/>
                          <a:cs typeface="Nunito"/>
                          <a:sym typeface="Nunito"/>
                        </a:rPr>
                        <a:t>)</a:t>
                      </a:r>
                      <a:endParaRPr>
                        <a:solidFill>
                          <a:schemeClr val="dk1"/>
                        </a:solidFill>
                        <a:latin typeface="Nunito"/>
                        <a:ea typeface="Nunito"/>
                        <a:cs typeface="Nunito"/>
                        <a:sym typeface="Nunito"/>
                      </a:endParaRPr>
                    </a:p>
                    <a:p>
                      <a:pPr indent="0" lvl="0" marL="0" rtl="0" algn="l">
                        <a:spcBef>
                          <a:spcPts val="0"/>
                        </a:spcBef>
                        <a:spcAft>
                          <a:spcPts val="0"/>
                        </a:spcAft>
                        <a:buNone/>
                      </a:pPr>
                      <a:r>
                        <a:rPr b="1" lang="en-US" u="sng">
                          <a:solidFill>
                            <a:srgbClr val="6AA84F"/>
                          </a:solidFill>
                          <a:latin typeface="Nunito"/>
                          <a:ea typeface="Nunito"/>
                          <a:cs typeface="Nunito"/>
                          <a:sym typeface="Nunito"/>
                        </a:rPr>
                        <a:t>Termination (AN)</a:t>
                      </a:r>
                      <a:endParaRPr>
                        <a:solidFill>
                          <a:schemeClr val="dk1"/>
                        </a:solidFill>
                        <a:latin typeface="Nunito"/>
                        <a:ea typeface="Nunito"/>
                        <a:cs typeface="Nunito"/>
                        <a:sym typeface="Nunito"/>
                      </a:endParaRPr>
                    </a:p>
                    <a:p>
                      <a:pPr indent="0" lvl="0" marL="0" marR="0" rtl="0" algn="l">
                        <a:lnSpc>
                          <a:spcPct val="100000"/>
                        </a:lnSpc>
                        <a:spcBef>
                          <a:spcPts val="0"/>
                        </a:spcBef>
                        <a:spcAft>
                          <a:spcPts val="0"/>
                        </a:spcAft>
                        <a:buNone/>
                      </a:pPr>
                      <a:r>
                        <a:rPr b="1" lang="en-US" u="sng">
                          <a:solidFill>
                            <a:schemeClr val="accent1"/>
                          </a:solidFill>
                          <a:latin typeface="Nunito"/>
                          <a:ea typeface="Nunito"/>
                          <a:cs typeface="Nunito"/>
                          <a:sym typeface="Nunito"/>
                        </a:rPr>
                        <a:t>Relocation (AN)</a:t>
                      </a:r>
                      <a:endParaRPr b="1" u="sng">
                        <a:solidFill>
                          <a:schemeClr val="accent1"/>
                        </a:solidFill>
                        <a:latin typeface="Nunito"/>
                        <a:ea typeface="Nunito"/>
                        <a:cs typeface="Nunito"/>
                        <a:sym typeface="Nunito"/>
                      </a:endParaRPr>
                    </a:p>
                    <a:p>
                      <a:pPr indent="0" lvl="0" marL="0" rtl="0" algn="l">
                        <a:spcBef>
                          <a:spcPts val="0"/>
                        </a:spcBef>
                        <a:spcAft>
                          <a:spcPts val="0"/>
                        </a:spcAft>
                        <a:buNone/>
                      </a:pPr>
                      <a:r>
                        <a:rPr b="1" lang="en-US" u="sng">
                          <a:solidFill>
                            <a:srgbClr val="6AA84F"/>
                          </a:solidFill>
                          <a:latin typeface="Nunito"/>
                          <a:ea typeface="Nunito"/>
                          <a:cs typeface="Nunito"/>
                          <a:sym typeface="Nunito"/>
                        </a:rPr>
                        <a:t>Suspension (AN)</a:t>
                      </a:r>
                      <a:endParaRPr>
                        <a:solidFill>
                          <a:schemeClr val="dk1"/>
                        </a:solidFill>
                        <a:latin typeface="Nunito"/>
                        <a:ea typeface="Nunito"/>
                        <a:cs typeface="Nunito"/>
                        <a:sym typeface="Nunito"/>
                      </a:endParaRPr>
                    </a:p>
                    <a:p>
                      <a:pPr indent="0" lvl="0" marL="0" rtl="0" algn="l">
                        <a:spcBef>
                          <a:spcPts val="0"/>
                        </a:spcBef>
                        <a:spcAft>
                          <a:spcPts val="0"/>
                        </a:spcAft>
                        <a:buNone/>
                      </a:pPr>
                      <a:r>
                        <a:rPr lang="en-US">
                          <a:solidFill>
                            <a:schemeClr val="dk1"/>
                          </a:solidFill>
                          <a:latin typeface="Nunito"/>
                          <a:ea typeface="Nunito"/>
                          <a:cs typeface="Nunito"/>
                          <a:sym typeface="Nunito"/>
                        </a:rPr>
                        <a:t>Deliver Inventory (Cookers)</a:t>
                      </a:r>
                      <a:endParaRPr>
                        <a:solidFill>
                          <a:schemeClr val="dk1"/>
                        </a:solidFill>
                        <a:latin typeface="Nunito"/>
                        <a:ea typeface="Nunito"/>
                        <a:cs typeface="Nunito"/>
                        <a:sym typeface="Nunito"/>
                      </a:endParaRPr>
                    </a:p>
                  </a:txBody>
                  <a:tcPr marT="91425" marB="91425" marR="91425" marL="9142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b="1" lang="en-US">
                          <a:solidFill>
                            <a:schemeClr val="dk1"/>
                          </a:solidFill>
                          <a:latin typeface="Nunito"/>
                          <a:ea typeface="Nunito"/>
                          <a:cs typeface="Nunito"/>
                          <a:sym typeface="Nunito"/>
                        </a:rPr>
                        <a:t>Archive</a:t>
                      </a:r>
                      <a:endParaRPr b="1">
                        <a:solidFill>
                          <a:schemeClr val="dk1"/>
                        </a:solidFill>
                        <a:latin typeface="Nunito"/>
                        <a:ea typeface="Nunito"/>
                        <a:cs typeface="Nunito"/>
                        <a:sym typeface="Nunito"/>
                      </a:endParaRPr>
                    </a:p>
                    <a:p>
                      <a:pPr indent="0" lvl="0" marL="0" rtl="0" algn="l">
                        <a:spcBef>
                          <a:spcPts val="0"/>
                        </a:spcBef>
                        <a:spcAft>
                          <a:spcPts val="0"/>
                        </a:spcAft>
                        <a:buNone/>
                      </a:pPr>
                      <a:r>
                        <a:t/>
                      </a:r>
                      <a:endParaRPr>
                        <a:solidFill>
                          <a:schemeClr val="dk1"/>
                        </a:solidFill>
                        <a:latin typeface="Nunito"/>
                        <a:ea typeface="Nunito"/>
                        <a:cs typeface="Nunito"/>
                        <a:sym typeface="Nunito"/>
                      </a:endParaRPr>
                    </a:p>
                    <a:p>
                      <a:pPr indent="0" lvl="0" marL="0" rtl="0" algn="l">
                        <a:spcBef>
                          <a:spcPts val="0"/>
                        </a:spcBef>
                        <a:spcAft>
                          <a:spcPts val="0"/>
                        </a:spcAft>
                        <a:buNone/>
                      </a:pPr>
                      <a:r>
                        <a:rPr lang="en-US">
                          <a:solidFill>
                            <a:schemeClr val="dk1"/>
                          </a:solidFill>
                          <a:latin typeface="Nunito"/>
                          <a:ea typeface="Nunito"/>
                          <a:cs typeface="Nunito"/>
                          <a:sym typeface="Nunito"/>
                        </a:rPr>
                        <a:t>Final dues (Finance)</a:t>
                      </a:r>
                      <a:endParaRPr>
                        <a:solidFill>
                          <a:schemeClr val="dk1"/>
                        </a:solidFill>
                        <a:latin typeface="Nunito"/>
                        <a:ea typeface="Nunito"/>
                        <a:cs typeface="Nunito"/>
                        <a:sym typeface="Nunito"/>
                      </a:endParaRPr>
                    </a:p>
                    <a:p>
                      <a:pPr indent="0" lvl="0" marL="0" rtl="0" algn="l">
                        <a:spcBef>
                          <a:spcPts val="0"/>
                        </a:spcBef>
                        <a:spcAft>
                          <a:spcPts val="0"/>
                        </a:spcAft>
                        <a:buNone/>
                      </a:pPr>
                      <a:r>
                        <a:rPr lang="en-US">
                          <a:solidFill>
                            <a:schemeClr val="dk1"/>
                          </a:solidFill>
                          <a:latin typeface="Nunito"/>
                          <a:ea typeface="Nunito"/>
                          <a:cs typeface="Nunito"/>
                          <a:sym typeface="Nunito"/>
                        </a:rPr>
                        <a:t>Retrieve Inventory (Deployment)</a:t>
                      </a:r>
                      <a:br>
                        <a:rPr lang="en-US">
                          <a:solidFill>
                            <a:schemeClr val="dk1"/>
                          </a:solidFill>
                          <a:latin typeface="Nunito"/>
                          <a:ea typeface="Nunito"/>
                          <a:cs typeface="Nunito"/>
                          <a:sym typeface="Nunito"/>
                        </a:rPr>
                      </a:br>
                      <a:r>
                        <a:rPr lang="en-US">
                          <a:solidFill>
                            <a:schemeClr val="dk1"/>
                          </a:solidFill>
                          <a:latin typeface="Nunito"/>
                          <a:ea typeface="Nunito"/>
                          <a:cs typeface="Nunito"/>
                          <a:sym typeface="Nunito"/>
                        </a:rPr>
                        <a:t>Retrieve Branding (Deployment)</a:t>
                      </a:r>
                      <a:endParaRPr>
                        <a:solidFill>
                          <a:schemeClr val="dk1"/>
                        </a:solidFill>
                        <a:latin typeface="Nunito"/>
                        <a:ea typeface="Nunito"/>
                        <a:cs typeface="Nunito"/>
                        <a:sym typeface="Nunito"/>
                      </a:endParaRPr>
                    </a:p>
                  </a:txBody>
                  <a:tcPr marT="91425" marB="91425" marR="91425" marL="9142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3F3F3"/>
                    </a:solidFill>
                  </a:tcPr>
                </a:tc>
              </a:tr>
              <a:tr h="1897350">
                <a:tc>
                  <a:txBody>
                    <a:bodyPr/>
                    <a:lstStyle/>
                    <a:p>
                      <a:pPr indent="0" lvl="0" marL="0" rtl="0" algn="l">
                        <a:spcBef>
                          <a:spcPts val="0"/>
                        </a:spcBef>
                        <a:spcAft>
                          <a:spcPts val="0"/>
                        </a:spcAft>
                        <a:buNone/>
                      </a:pPr>
                      <a:r>
                        <a:rPr b="1" lang="en-US">
                          <a:latin typeface="Nunito"/>
                          <a:ea typeface="Nunito"/>
                          <a:cs typeface="Nunito"/>
                          <a:sym typeface="Nunito"/>
                        </a:rPr>
                        <a:t>KOKO Point</a:t>
                      </a:r>
                      <a:endParaRPr b="1">
                        <a:latin typeface="Nunito"/>
                        <a:ea typeface="Nunito"/>
                        <a:cs typeface="Nunito"/>
                        <a:sym typeface="Nunito"/>
                      </a:endParaRPr>
                    </a:p>
                  </a:txBody>
                  <a:tcPr marT="91425" marB="91425" marR="91425" marL="9142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b="1" lang="en-US">
                          <a:latin typeface="Nunito"/>
                          <a:ea typeface="Nunito"/>
                          <a:cs typeface="Nunito"/>
                          <a:sym typeface="Nunito"/>
                        </a:rPr>
                        <a:t>Warehouse</a:t>
                      </a:r>
                      <a:endParaRPr b="1">
                        <a:latin typeface="Nunito"/>
                        <a:ea typeface="Nunito"/>
                        <a:cs typeface="Nunito"/>
                        <a:sym typeface="Nunito"/>
                      </a:endParaRPr>
                    </a:p>
                    <a:p>
                      <a:pPr indent="0" lvl="0" marL="0" rtl="0" algn="l">
                        <a:spcBef>
                          <a:spcPts val="0"/>
                        </a:spcBef>
                        <a:spcAft>
                          <a:spcPts val="0"/>
                        </a:spcAft>
                        <a:buNone/>
                      </a:pPr>
                      <a:r>
                        <a:t/>
                      </a:r>
                      <a:endParaRPr b="1">
                        <a:latin typeface="Nunito"/>
                        <a:ea typeface="Nunito"/>
                        <a:cs typeface="Nunito"/>
                        <a:sym typeface="Nunito"/>
                      </a:endParaRPr>
                    </a:p>
                    <a:p>
                      <a:pPr indent="0" lvl="0" marL="0" rtl="0" algn="l">
                        <a:spcBef>
                          <a:spcPts val="0"/>
                        </a:spcBef>
                        <a:spcAft>
                          <a:spcPts val="0"/>
                        </a:spcAft>
                        <a:buNone/>
                      </a:pPr>
                      <a:r>
                        <a:rPr lang="en-US">
                          <a:latin typeface="Nunito"/>
                          <a:ea typeface="Nunito"/>
                          <a:cs typeface="Nunito"/>
                          <a:sym typeface="Nunito"/>
                        </a:rPr>
                        <a:t>QC (Deployment)</a:t>
                      </a:r>
                      <a:endParaRPr>
                        <a:latin typeface="Nunito"/>
                        <a:ea typeface="Nunito"/>
                        <a:cs typeface="Nunito"/>
                        <a:sym typeface="Nunito"/>
                      </a:endParaRPr>
                    </a:p>
                    <a:p>
                      <a:pPr indent="0" lvl="0" marL="0" rtl="0" algn="l">
                        <a:spcBef>
                          <a:spcPts val="0"/>
                        </a:spcBef>
                        <a:spcAft>
                          <a:spcPts val="0"/>
                        </a:spcAft>
                        <a:buNone/>
                      </a:pPr>
                      <a:r>
                        <a:rPr lang="en-US">
                          <a:latin typeface="Nunito"/>
                          <a:ea typeface="Nunito"/>
                          <a:cs typeface="Nunito"/>
                          <a:sym typeface="Nunito"/>
                        </a:rPr>
                        <a:t>Repairs </a:t>
                      </a:r>
                      <a:r>
                        <a:rPr lang="en-US">
                          <a:solidFill>
                            <a:schemeClr val="dk1"/>
                          </a:solidFill>
                          <a:latin typeface="Nunito"/>
                          <a:ea typeface="Nunito"/>
                          <a:cs typeface="Nunito"/>
                          <a:sym typeface="Nunito"/>
                        </a:rPr>
                        <a:t>(Deployment)</a:t>
                      </a:r>
                      <a:endParaRPr>
                        <a:latin typeface="Nunito"/>
                        <a:ea typeface="Nunito"/>
                        <a:cs typeface="Nunito"/>
                        <a:sym typeface="Nunito"/>
                      </a:endParaRPr>
                    </a:p>
                    <a:p>
                      <a:pPr indent="0" lvl="0" marL="0" rtl="0" algn="l">
                        <a:spcBef>
                          <a:spcPts val="0"/>
                        </a:spcBef>
                        <a:spcAft>
                          <a:spcPts val="0"/>
                        </a:spcAft>
                        <a:buNone/>
                      </a:pPr>
                      <a:r>
                        <a:rPr lang="en-US">
                          <a:latin typeface="Nunito"/>
                          <a:ea typeface="Nunito"/>
                          <a:cs typeface="Nunito"/>
                          <a:sym typeface="Nunito"/>
                        </a:rPr>
                        <a:t>Deliver  </a:t>
                      </a:r>
                      <a:r>
                        <a:rPr lang="en-US">
                          <a:solidFill>
                            <a:schemeClr val="dk1"/>
                          </a:solidFill>
                          <a:latin typeface="Nunito"/>
                          <a:ea typeface="Nunito"/>
                          <a:cs typeface="Nunito"/>
                          <a:sym typeface="Nunito"/>
                        </a:rPr>
                        <a:t>(Deployment)</a:t>
                      </a:r>
                      <a:endParaRPr>
                        <a:latin typeface="Nunito"/>
                        <a:ea typeface="Nunito"/>
                        <a:cs typeface="Nunito"/>
                        <a:sym typeface="Nunito"/>
                      </a:endParaRPr>
                    </a:p>
                    <a:p>
                      <a:pPr indent="0" lvl="0" marL="0" rtl="0" algn="l">
                        <a:spcBef>
                          <a:spcPts val="0"/>
                        </a:spcBef>
                        <a:spcAft>
                          <a:spcPts val="0"/>
                        </a:spcAft>
                        <a:buNone/>
                      </a:pPr>
                      <a:r>
                        <a:rPr lang="en-US">
                          <a:latin typeface="Nunito"/>
                          <a:ea typeface="Nunito"/>
                          <a:cs typeface="Nunito"/>
                          <a:sym typeface="Nunito"/>
                        </a:rPr>
                        <a:t>KP readiness (Deployment)</a:t>
                      </a:r>
                      <a:endParaRPr>
                        <a:latin typeface="Nunito"/>
                        <a:ea typeface="Nunito"/>
                        <a:cs typeface="Nunito"/>
                        <a:sym typeface="Nunito"/>
                      </a:endParaRPr>
                    </a:p>
                    <a:p>
                      <a:pPr indent="0" lvl="0" marL="0" marR="0" rtl="0" algn="l">
                        <a:lnSpc>
                          <a:spcPct val="100000"/>
                        </a:lnSpc>
                        <a:spcBef>
                          <a:spcPts val="0"/>
                        </a:spcBef>
                        <a:spcAft>
                          <a:spcPts val="0"/>
                        </a:spcAft>
                        <a:buNone/>
                      </a:pPr>
                      <a:r>
                        <a:rPr b="1" lang="en-US" u="sng">
                          <a:solidFill>
                            <a:srgbClr val="6AA84F"/>
                          </a:solidFill>
                          <a:latin typeface="Nunito"/>
                          <a:ea typeface="Nunito"/>
                          <a:cs typeface="Nunito"/>
                          <a:sym typeface="Nunito"/>
                        </a:rPr>
                        <a:t>Install (Deployment)</a:t>
                      </a:r>
                      <a:endParaRPr b="1" u="sng">
                        <a:solidFill>
                          <a:schemeClr val="accent1"/>
                        </a:solidFill>
                        <a:latin typeface="Nunito"/>
                        <a:ea typeface="Nunito"/>
                        <a:cs typeface="Nunito"/>
                        <a:sym typeface="Nunito"/>
                      </a:endParaRPr>
                    </a:p>
                    <a:p>
                      <a:pPr indent="0" lvl="0" marL="0" marR="0" rtl="0" algn="l">
                        <a:lnSpc>
                          <a:spcPct val="100000"/>
                        </a:lnSpc>
                        <a:spcBef>
                          <a:spcPts val="0"/>
                        </a:spcBef>
                        <a:spcAft>
                          <a:spcPts val="0"/>
                        </a:spcAft>
                        <a:buNone/>
                      </a:pPr>
                      <a:r>
                        <a:rPr b="1" lang="en-US" u="sng">
                          <a:solidFill>
                            <a:schemeClr val="accent1"/>
                          </a:solidFill>
                          <a:latin typeface="Nunito"/>
                          <a:ea typeface="Nunito"/>
                          <a:cs typeface="Nunito"/>
                          <a:sym typeface="Nunito"/>
                        </a:rPr>
                        <a:t>Fuelling (Fuels)</a:t>
                      </a:r>
                      <a:endParaRPr>
                        <a:latin typeface="Nunito"/>
                        <a:ea typeface="Nunito"/>
                        <a:cs typeface="Nunito"/>
                        <a:sym typeface="Nunito"/>
                      </a:endParaRPr>
                    </a:p>
                    <a:p>
                      <a:pPr indent="0" lvl="0" marL="0" rtl="0" algn="l">
                        <a:spcBef>
                          <a:spcPts val="0"/>
                        </a:spcBef>
                        <a:spcAft>
                          <a:spcPts val="0"/>
                        </a:spcAft>
                        <a:buNone/>
                      </a:pPr>
                      <a:r>
                        <a:rPr b="1" lang="en-US" u="sng">
                          <a:solidFill>
                            <a:srgbClr val="6AA84F"/>
                          </a:solidFill>
                          <a:latin typeface="Nunito"/>
                          <a:ea typeface="Nunito"/>
                          <a:cs typeface="Nunito"/>
                          <a:sym typeface="Nunito"/>
                        </a:rPr>
                        <a:t>Calibration (Deployment)</a:t>
                      </a:r>
                      <a:endParaRPr>
                        <a:latin typeface="Nunito"/>
                        <a:ea typeface="Nunito"/>
                        <a:cs typeface="Nunito"/>
                        <a:sym typeface="Nunito"/>
                      </a:endParaRPr>
                    </a:p>
                  </a:txBody>
                  <a:tcPr marT="91425" marB="91425" marR="91425" marL="9142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b="1" lang="en-US">
                          <a:latin typeface="Nunito"/>
                          <a:ea typeface="Nunito"/>
                          <a:cs typeface="Nunito"/>
                          <a:sym typeface="Nunito"/>
                        </a:rPr>
                        <a:t>Deployed</a:t>
                      </a:r>
                      <a:endParaRPr b="1">
                        <a:latin typeface="Nunito"/>
                        <a:ea typeface="Nunito"/>
                        <a:cs typeface="Nunito"/>
                        <a:sym typeface="Nunito"/>
                      </a:endParaRPr>
                    </a:p>
                    <a:p>
                      <a:pPr indent="0" lvl="0" marL="0" rtl="0" algn="l">
                        <a:spcBef>
                          <a:spcPts val="0"/>
                        </a:spcBef>
                        <a:spcAft>
                          <a:spcPts val="0"/>
                        </a:spcAft>
                        <a:buNone/>
                      </a:pPr>
                      <a:r>
                        <a:t/>
                      </a:r>
                      <a:endParaRPr b="1">
                        <a:latin typeface="Nunito"/>
                        <a:ea typeface="Nunito"/>
                        <a:cs typeface="Nunito"/>
                        <a:sym typeface="Nunito"/>
                      </a:endParaRPr>
                    </a:p>
                    <a:p>
                      <a:pPr indent="0" lvl="0" marL="0" rtl="0" algn="l">
                        <a:spcBef>
                          <a:spcPts val="0"/>
                        </a:spcBef>
                        <a:spcAft>
                          <a:spcPts val="0"/>
                        </a:spcAft>
                        <a:buNone/>
                      </a:pPr>
                      <a:r>
                        <a:rPr b="1" lang="en-US" u="sng">
                          <a:solidFill>
                            <a:srgbClr val="6AA84F"/>
                          </a:solidFill>
                          <a:latin typeface="Nunito"/>
                          <a:ea typeface="Nunito"/>
                          <a:cs typeface="Nunito"/>
                          <a:sym typeface="Nunito"/>
                        </a:rPr>
                        <a:t>Commission (NOC)</a:t>
                      </a:r>
                      <a:endParaRPr>
                        <a:latin typeface="Nunito"/>
                        <a:ea typeface="Nunito"/>
                        <a:cs typeface="Nunito"/>
                        <a:sym typeface="Nunito"/>
                      </a:endParaRPr>
                    </a:p>
                    <a:p>
                      <a:pPr indent="0" lvl="0" marL="0" rtl="0" algn="l">
                        <a:spcBef>
                          <a:spcPts val="0"/>
                        </a:spcBef>
                        <a:spcAft>
                          <a:spcPts val="0"/>
                        </a:spcAft>
                        <a:buNone/>
                      </a:pPr>
                      <a:r>
                        <a:rPr lang="en-US">
                          <a:latin typeface="Nunito"/>
                          <a:ea typeface="Nunito"/>
                          <a:cs typeface="Nunito"/>
                          <a:sym typeface="Nunito"/>
                        </a:rPr>
                        <a:t>Fuelling (Fuels)</a:t>
                      </a:r>
                      <a:endParaRPr>
                        <a:latin typeface="Nunito"/>
                        <a:ea typeface="Nunito"/>
                        <a:cs typeface="Nunito"/>
                        <a:sym typeface="Nunito"/>
                      </a:endParaRPr>
                    </a:p>
                    <a:p>
                      <a:pPr indent="0" lvl="0" marL="0" rtl="0" algn="l">
                        <a:spcBef>
                          <a:spcPts val="0"/>
                        </a:spcBef>
                        <a:spcAft>
                          <a:spcPts val="0"/>
                        </a:spcAft>
                        <a:buNone/>
                      </a:pPr>
                      <a:r>
                        <a:rPr lang="en-US">
                          <a:latin typeface="Nunito"/>
                          <a:ea typeface="Nunito"/>
                          <a:cs typeface="Nunito"/>
                          <a:sym typeface="Nunito"/>
                        </a:rPr>
                        <a:t>Maintenance (NOC)</a:t>
                      </a:r>
                      <a:endParaRPr>
                        <a:latin typeface="Nunito"/>
                        <a:ea typeface="Nunito"/>
                        <a:cs typeface="Nunito"/>
                        <a:sym typeface="Nunito"/>
                      </a:endParaRPr>
                    </a:p>
                    <a:p>
                      <a:pPr indent="0" lvl="0" marL="0" rtl="0" algn="l">
                        <a:spcBef>
                          <a:spcPts val="0"/>
                        </a:spcBef>
                        <a:spcAft>
                          <a:spcPts val="0"/>
                        </a:spcAft>
                        <a:buNone/>
                      </a:pPr>
                      <a:r>
                        <a:rPr lang="en-US">
                          <a:latin typeface="Nunito"/>
                          <a:ea typeface="Nunito"/>
                          <a:cs typeface="Nunito"/>
                          <a:sym typeface="Nunito"/>
                        </a:rPr>
                        <a:t>Calibration 2.0 (Deployment)</a:t>
                      </a:r>
                      <a:endParaRPr>
                        <a:latin typeface="Nunito"/>
                        <a:ea typeface="Nunito"/>
                        <a:cs typeface="Nunito"/>
                        <a:sym typeface="Nunito"/>
                      </a:endParaRPr>
                    </a:p>
                    <a:p>
                      <a:pPr indent="0" lvl="0" marL="0" marR="0" rtl="0" algn="l">
                        <a:lnSpc>
                          <a:spcPct val="100000"/>
                        </a:lnSpc>
                        <a:spcBef>
                          <a:spcPts val="0"/>
                        </a:spcBef>
                        <a:spcAft>
                          <a:spcPts val="0"/>
                        </a:spcAft>
                        <a:buNone/>
                      </a:pPr>
                      <a:r>
                        <a:rPr b="1" lang="en-US" u="sng">
                          <a:solidFill>
                            <a:schemeClr val="accent1"/>
                          </a:solidFill>
                          <a:latin typeface="Nunito"/>
                          <a:ea typeface="Nunito"/>
                          <a:cs typeface="Nunito"/>
                          <a:sym typeface="Nunito"/>
                        </a:rPr>
                        <a:t>Relocation (Deployment)</a:t>
                      </a:r>
                      <a:endParaRPr b="1" u="sng">
                        <a:solidFill>
                          <a:schemeClr val="accent1"/>
                        </a:solidFill>
                        <a:latin typeface="Nunito"/>
                        <a:ea typeface="Nunito"/>
                        <a:cs typeface="Nunito"/>
                        <a:sym typeface="Nunito"/>
                      </a:endParaRPr>
                    </a:p>
                    <a:p>
                      <a:pPr indent="0" lvl="0" marL="0" rtl="0" algn="l">
                        <a:spcBef>
                          <a:spcPts val="0"/>
                        </a:spcBef>
                        <a:spcAft>
                          <a:spcPts val="0"/>
                        </a:spcAft>
                        <a:buNone/>
                      </a:pPr>
                      <a:r>
                        <a:rPr b="1" lang="en-US" u="sng">
                          <a:solidFill>
                            <a:srgbClr val="6AA84F"/>
                          </a:solidFill>
                          <a:latin typeface="Nunito"/>
                          <a:ea typeface="Nunito"/>
                          <a:cs typeface="Nunito"/>
                          <a:sym typeface="Nunito"/>
                        </a:rPr>
                        <a:t>Decommission (Deployment)</a:t>
                      </a:r>
                      <a:endParaRPr>
                        <a:latin typeface="Nunito"/>
                        <a:ea typeface="Nunito"/>
                        <a:cs typeface="Nunito"/>
                        <a:sym typeface="Nunito"/>
                      </a:endParaRPr>
                    </a:p>
                  </a:txBody>
                  <a:tcPr marT="91425" marB="91425" marR="91425" marL="9142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b="1" lang="en-US">
                          <a:latin typeface="Nunito"/>
                          <a:ea typeface="Nunito"/>
                          <a:cs typeface="Nunito"/>
                          <a:sym typeface="Nunito"/>
                        </a:rPr>
                        <a:t>Scrapped</a:t>
                      </a:r>
                      <a:endParaRPr b="1">
                        <a:latin typeface="Nunito"/>
                        <a:ea typeface="Nunito"/>
                        <a:cs typeface="Nunito"/>
                        <a:sym typeface="Nunito"/>
                      </a:endParaRPr>
                    </a:p>
                    <a:p>
                      <a:pPr indent="0" lvl="0" marL="0" rtl="0" algn="l">
                        <a:spcBef>
                          <a:spcPts val="0"/>
                        </a:spcBef>
                        <a:spcAft>
                          <a:spcPts val="0"/>
                        </a:spcAft>
                        <a:buNone/>
                      </a:pPr>
                      <a:r>
                        <a:t/>
                      </a:r>
                      <a:endParaRPr b="1">
                        <a:latin typeface="Nunito"/>
                        <a:ea typeface="Nunito"/>
                        <a:cs typeface="Nunito"/>
                        <a:sym typeface="Nunito"/>
                      </a:endParaRPr>
                    </a:p>
                    <a:p>
                      <a:pPr indent="0" lvl="0" marL="0" rtl="0" algn="l">
                        <a:spcBef>
                          <a:spcPts val="0"/>
                        </a:spcBef>
                        <a:spcAft>
                          <a:spcPts val="0"/>
                        </a:spcAft>
                        <a:buNone/>
                      </a:pPr>
                      <a:r>
                        <a:rPr lang="en-US">
                          <a:latin typeface="Nunito"/>
                          <a:ea typeface="Nunito"/>
                          <a:cs typeface="Nunito"/>
                          <a:sym typeface="Nunito"/>
                        </a:rPr>
                        <a:t>Repair (Deployment)</a:t>
                      </a:r>
                      <a:endParaRPr>
                        <a:latin typeface="Nunito"/>
                        <a:ea typeface="Nunito"/>
                        <a:cs typeface="Nunito"/>
                        <a:sym typeface="Nunito"/>
                      </a:endParaRPr>
                    </a:p>
                    <a:p>
                      <a:pPr indent="0" lvl="0" marL="0" rtl="0" algn="l">
                        <a:spcBef>
                          <a:spcPts val="0"/>
                        </a:spcBef>
                        <a:spcAft>
                          <a:spcPts val="0"/>
                        </a:spcAft>
                        <a:buNone/>
                      </a:pPr>
                      <a:r>
                        <a:rPr lang="en-US">
                          <a:latin typeface="Nunito"/>
                          <a:ea typeface="Nunito"/>
                          <a:cs typeface="Nunito"/>
                          <a:sym typeface="Nunito"/>
                        </a:rPr>
                        <a:t>Break down (Deployment)</a:t>
                      </a:r>
                      <a:endParaRPr>
                        <a:latin typeface="Nunito"/>
                        <a:ea typeface="Nunito"/>
                        <a:cs typeface="Nunito"/>
                        <a:sym typeface="Nunito"/>
                      </a:endParaRPr>
                    </a:p>
                  </a:txBody>
                  <a:tcPr marT="91425" marB="91425" marR="91425" marL="9142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3F3F3"/>
                    </a:solidFill>
                  </a:tcPr>
                </a:tc>
              </a:tr>
            </a:tbl>
          </a:graphicData>
        </a:graphic>
      </p:graphicFrame>
      <p:sp>
        <p:nvSpPr>
          <p:cNvPr id="237" name="Google Shape;237;p25"/>
          <p:cNvSpPr txBox="1"/>
          <p:nvPr/>
        </p:nvSpPr>
        <p:spPr>
          <a:xfrm>
            <a:off x="314475" y="1185225"/>
            <a:ext cx="2374800" cy="290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600">
                <a:latin typeface="Nunito SemiBold"/>
                <a:ea typeface="Nunito SemiBold"/>
                <a:cs typeface="Nunito SemiBold"/>
                <a:sym typeface="Nunito SemiBold"/>
              </a:rPr>
              <a:t>Then we outlined which processes must be online and should be online in order to stop managing the agent network on spreadsheets</a:t>
            </a:r>
            <a:endParaRPr sz="1600">
              <a:latin typeface="Nunito SemiBold"/>
              <a:ea typeface="Nunito SemiBold"/>
              <a:cs typeface="Nunito SemiBold"/>
              <a:sym typeface="Nunito SemiBold"/>
            </a:endParaRPr>
          </a:p>
          <a:p>
            <a:pPr indent="0" lvl="0" marL="0" rtl="0" algn="l">
              <a:spcBef>
                <a:spcPts val="0"/>
              </a:spcBef>
              <a:spcAft>
                <a:spcPts val="0"/>
              </a:spcAft>
              <a:buNone/>
            </a:pPr>
            <a:r>
              <a:t/>
            </a:r>
            <a:endParaRPr sz="1600">
              <a:latin typeface="Nunito SemiBold"/>
              <a:ea typeface="Nunito SemiBold"/>
              <a:cs typeface="Nunito SemiBold"/>
              <a:sym typeface="Nunito SemiBold"/>
            </a:endParaRPr>
          </a:p>
          <a:p>
            <a:pPr indent="0" lvl="0" marL="0" rtl="0" algn="l">
              <a:spcBef>
                <a:spcPts val="0"/>
              </a:spcBef>
              <a:spcAft>
                <a:spcPts val="0"/>
              </a:spcAft>
              <a:buNone/>
            </a:pPr>
            <a:r>
              <a:rPr lang="en-US" sz="1600">
                <a:latin typeface="Nunito SemiBold"/>
                <a:ea typeface="Nunito SemiBold"/>
                <a:cs typeface="Nunito SemiBold"/>
                <a:sym typeface="Nunito SemiBold"/>
              </a:rPr>
              <a:t>Key:</a:t>
            </a:r>
            <a:endParaRPr sz="1600">
              <a:latin typeface="Nunito SemiBold"/>
              <a:ea typeface="Nunito SemiBold"/>
              <a:cs typeface="Nunito SemiBold"/>
              <a:sym typeface="Nunito SemiBold"/>
            </a:endParaRPr>
          </a:p>
          <a:p>
            <a:pPr indent="0" lvl="0" marL="0" rtl="0" algn="l">
              <a:spcBef>
                <a:spcPts val="0"/>
              </a:spcBef>
              <a:spcAft>
                <a:spcPts val="0"/>
              </a:spcAft>
              <a:buNone/>
            </a:pPr>
            <a:r>
              <a:rPr b="1" lang="en-US" u="sng">
                <a:solidFill>
                  <a:srgbClr val="6AA84F"/>
                </a:solidFill>
                <a:latin typeface="Nunito"/>
                <a:ea typeface="Nunito"/>
                <a:cs typeface="Nunito"/>
                <a:sym typeface="Nunito"/>
              </a:rPr>
              <a:t>Must be</a:t>
            </a:r>
            <a:endParaRPr sz="1600">
              <a:latin typeface="Nunito SemiBold"/>
              <a:ea typeface="Nunito SemiBold"/>
              <a:cs typeface="Nunito SemiBold"/>
              <a:sym typeface="Nunito SemiBold"/>
            </a:endParaRPr>
          </a:p>
          <a:p>
            <a:pPr indent="0" lvl="0" marL="0" rtl="0" algn="l">
              <a:spcBef>
                <a:spcPts val="0"/>
              </a:spcBef>
              <a:spcAft>
                <a:spcPts val="0"/>
              </a:spcAft>
              <a:buNone/>
            </a:pPr>
            <a:r>
              <a:rPr b="1" lang="en-US" u="sng">
                <a:solidFill>
                  <a:schemeClr val="accent1"/>
                </a:solidFill>
                <a:latin typeface="Nunito"/>
                <a:ea typeface="Nunito"/>
                <a:cs typeface="Nunito"/>
                <a:sym typeface="Nunito"/>
              </a:rPr>
              <a:t>Should be / Next </a:t>
            </a:r>
            <a:endParaRPr sz="1600">
              <a:latin typeface="Nunito SemiBold"/>
              <a:ea typeface="Nunito SemiBold"/>
              <a:cs typeface="Nunito SemiBold"/>
              <a:sym typeface="Nunito SemiBold"/>
            </a:endParaRPr>
          </a:p>
          <a:p>
            <a:pPr indent="0" lvl="0" marL="0" rtl="0" algn="l">
              <a:spcBef>
                <a:spcPts val="0"/>
              </a:spcBef>
              <a:spcAft>
                <a:spcPts val="0"/>
              </a:spcAft>
              <a:buNone/>
            </a:pPr>
            <a:r>
              <a:t/>
            </a:r>
            <a:endParaRPr sz="1600">
              <a:latin typeface="Nunito SemiBold"/>
              <a:ea typeface="Nunito SemiBold"/>
              <a:cs typeface="Nunito SemiBold"/>
              <a:sym typeface="Nunito SemiBold"/>
            </a:endParaRPr>
          </a:p>
          <a:p>
            <a:pPr indent="0" lvl="0" marL="0" rtl="0" algn="l">
              <a:spcBef>
                <a:spcPts val="0"/>
              </a:spcBef>
              <a:spcAft>
                <a:spcPts val="0"/>
              </a:spcAft>
              <a:buNone/>
            </a:pPr>
            <a:r>
              <a:rPr lang="en-US" sz="1600">
                <a:latin typeface="Nunito SemiBold"/>
                <a:ea typeface="Nunito SemiBold"/>
                <a:cs typeface="Nunito SemiBold"/>
                <a:sym typeface="Nunito SemiBold"/>
              </a:rPr>
              <a:t>Offboarding and Onboarding are two key processes that involve multiple subprocesses so we went into a more detailed mapping process for these.</a:t>
            </a:r>
            <a:endParaRPr sz="1600">
              <a:latin typeface="Nunito SemiBold"/>
              <a:ea typeface="Nunito SemiBold"/>
              <a:cs typeface="Nunito SemiBold"/>
              <a:sym typeface="Nunito SemiBold"/>
            </a:endParaRPr>
          </a:p>
          <a:p>
            <a:pPr indent="0" lvl="0" marL="0" rtl="0" algn="l">
              <a:spcBef>
                <a:spcPts val="0"/>
              </a:spcBef>
              <a:spcAft>
                <a:spcPts val="0"/>
              </a:spcAft>
              <a:buNone/>
            </a:pPr>
            <a:r>
              <a:t/>
            </a:r>
            <a:endParaRPr sz="1600">
              <a:latin typeface="Nunito SemiBold"/>
              <a:ea typeface="Nunito SemiBold"/>
              <a:cs typeface="Nunito SemiBold"/>
              <a:sym typeface="Nunito SemiBold"/>
            </a:endParaRPr>
          </a:p>
          <a:p>
            <a:pPr indent="0" lvl="0" marL="0" rtl="0" algn="l">
              <a:spcBef>
                <a:spcPts val="0"/>
              </a:spcBef>
              <a:spcAft>
                <a:spcPts val="0"/>
              </a:spcAft>
              <a:buNone/>
            </a:pPr>
            <a:r>
              <a:t/>
            </a:r>
            <a:endParaRPr sz="1600">
              <a:latin typeface="Nunito SemiBold"/>
              <a:ea typeface="Nunito SemiBold"/>
              <a:cs typeface="Nunito SemiBold"/>
              <a:sym typeface="Nunito SemiBold"/>
            </a:endParaRPr>
          </a:p>
          <a:p>
            <a:pPr indent="0" lvl="0" marL="0" rtl="0" algn="l">
              <a:spcBef>
                <a:spcPts val="0"/>
              </a:spcBef>
              <a:spcAft>
                <a:spcPts val="0"/>
              </a:spcAft>
              <a:buNone/>
            </a:pPr>
            <a:r>
              <a:t/>
            </a:r>
            <a:endParaRPr sz="1600">
              <a:latin typeface="Nunito SemiBold"/>
              <a:ea typeface="Nunito SemiBold"/>
              <a:cs typeface="Nunito SemiBold"/>
              <a:sym typeface="Nunito SemiBo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26"/>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Workshop Objectives</a:t>
            </a:r>
            <a:endParaRPr/>
          </a:p>
        </p:txBody>
      </p:sp>
      <p:sp>
        <p:nvSpPr>
          <p:cNvPr id="244" name="Google Shape;244;p26"/>
          <p:cNvSpPr txBox="1"/>
          <p:nvPr>
            <p:ph idx="1" type="subTitle"/>
          </p:nvPr>
        </p:nvSpPr>
        <p:spPr>
          <a:xfrm>
            <a:off x="458724" y="1256270"/>
            <a:ext cx="11274600" cy="48519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US" sz="1500"/>
              <a:t>In order to do detailed feature design to feed into software development, we need to clarify the following:</a:t>
            </a:r>
            <a:endParaRPr sz="1500"/>
          </a:p>
          <a:p>
            <a:pPr indent="-323850" lvl="0" marL="457200" rtl="0" algn="l">
              <a:spcBef>
                <a:spcPts val="1000"/>
              </a:spcBef>
              <a:spcAft>
                <a:spcPts val="0"/>
              </a:spcAft>
              <a:buClr>
                <a:srgbClr val="222222"/>
              </a:buClr>
              <a:buSzPts val="1500"/>
              <a:buFont typeface="Arial"/>
              <a:buChar char="●"/>
            </a:pPr>
            <a:r>
              <a:rPr b="1" lang="en-US" sz="1500">
                <a:solidFill>
                  <a:srgbClr val="222222"/>
                </a:solidFill>
                <a:highlight>
                  <a:srgbClr val="FFFFFF"/>
                </a:highlight>
              </a:rPr>
              <a:t>Validate processes: </a:t>
            </a:r>
            <a:r>
              <a:rPr lang="en-US" sz="1500">
                <a:solidFill>
                  <a:srgbClr val="222222"/>
                </a:solidFill>
                <a:highlight>
                  <a:srgbClr val="FFFFFF"/>
                </a:highlight>
              </a:rPr>
              <a:t>Are these the right stages for onboarding &amp; decommissioning? Is anything in the wrong sequence? Is anything missing?</a:t>
            </a:r>
            <a:endParaRPr sz="1500">
              <a:solidFill>
                <a:srgbClr val="222222"/>
              </a:solidFill>
              <a:highlight>
                <a:srgbClr val="FFFFFF"/>
              </a:highlight>
            </a:endParaRPr>
          </a:p>
          <a:p>
            <a:pPr indent="-323850" lvl="0" marL="457200" rtl="0" algn="l">
              <a:lnSpc>
                <a:spcPct val="115000"/>
              </a:lnSpc>
              <a:spcBef>
                <a:spcPts val="1000"/>
              </a:spcBef>
              <a:spcAft>
                <a:spcPts val="0"/>
              </a:spcAft>
              <a:buClr>
                <a:srgbClr val="222222"/>
              </a:buClr>
              <a:buSzPts val="1500"/>
              <a:buFont typeface="Arial"/>
              <a:buChar char="●"/>
            </a:pPr>
            <a:r>
              <a:rPr b="1" lang="en-US" sz="1500">
                <a:solidFill>
                  <a:srgbClr val="222222"/>
                </a:solidFill>
                <a:highlight>
                  <a:srgbClr val="FFFFFF"/>
                </a:highlight>
              </a:rPr>
              <a:t>Team Roles: </a:t>
            </a:r>
            <a:r>
              <a:rPr lang="en-US" sz="1500">
                <a:solidFill>
                  <a:srgbClr val="222222"/>
                </a:solidFill>
                <a:highlight>
                  <a:srgbClr val="FFFFFF"/>
                </a:highlight>
              </a:rPr>
              <a:t>Which specific roles are involved with each stage? What does each role do (eg, in context of RACI)? </a:t>
            </a:r>
            <a:endParaRPr sz="1500">
              <a:solidFill>
                <a:srgbClr val="222222"/>
              </a:solidFill>
              <a:highlight>
                <a:srgbClr val="FFFFFF"/>
              </a:highlight>
            </a:endParaRPr>
          </a:p>
          <a:p>
            <a:pPr indent="-323850" lvl="0" marL="457200" rtl="0" algn="l">
              <a:lnSpc>
                <a:spcPct val="115000"/>
              </a:lnSpc>
              <a:spcBef>
                <a:spcPts val="1000"/>
              </a:spcBef>
              <a:spcAft>
                <a:spcPts val="0"/>
              </a:spcAft>
              <a:buClr>
                <a:srgbClr val="222222"/>
              </a:buClr>
              <a:buSzPts val="1500"/>
              <a:buFont typeface="Arial"/>
              <a:buChar char="●"/>
            </a:pPr>
            <a:r>
              <a:rPr b="1" lang="en-US" sz="1500">
                <a:solidFill>
                  <a:srgbClr val="222222"/>
                </a:solidFill>
                <a:highlight>
                  <a:srgbClr val="FFFFFF"/>
                </a:highlight>
              </a:rPr>
              <a:t>Statuses: </a:t>
            </a:r>
            <a:r>
              <a:rPr lang="en-US" sz="1500">
                <a:solidFill>
                  <a:srgbClr val="222222"/>
                </a:solidFill>
                <a:highlight>
                  <a:srgbClr val="FFFFFF"/>
                </a:highlight>
              </a:rPr>
              <a:t>What are the appropriate statuses for each stage? Have we captured them appropriately?</a:t>
            </a:r>
            <a:endParaRPr sz="1500">
              <a:solidFill>
                <a:srgbClr val="222222"/>
              </a:solidFill>
              <a:highlight>
                <a:srgbClr val="FFFFFF"/>
              </a:highlight>
            </a:endParaRPr>
          </a:p>
          <a:p>
            <a:pPr indent="-323850" lvl="1" marL="914400" rtl="0" algn="l">
              <a:lnSpc>
                <a:spcPct val="115000"/>
              </a:lnSpc>
              <a:spcBef>
                <a:spcPts val="1000"/>
              </a:spcBef>
              <a:spcAft>
                <a:spcPts val="0"/>
              </a:spcAft>
              <a:buClr>
                <a:srgbClr val="222222"/>
              </a:buClr>
              <a:buSzPts val="1500"/>
              <a:buFont typeface="Nunito"/>
              <a:buAutoNum type="alphaLcPeriod"/>
            </a:pPr>
            <a:r>
              <a:rPr lang="en-US" sz="1500">
                <a:solidFill>
                  <a:srgbClr val="222222"/>
                </a:solidFill>
                <a:highlight>
                  <a:srgbClr val="FFFFFF"/>
                </a:highlight>
                <a:latin typeface="Nunito"/>
                <a:ea typeface="Nunito"/>
                <a:cs typeface="Nunito"/>
                <a:sym typeface="Nunito"/>
              </a:rPr>
              <a:t>How will we update statuses? Automated (rules-based) vs. manual?</a:t>
            </a:r>
            <a:endParaRPr sz="1500">
              <a:solidFill>
                <a:srgbClr val="222222"/>
              </a:solidFill>
              <a:highlight>
                <a:srgbClr val="FFFFFF"/>
              </a:highlight>
              <a:latin typeface="Nunito"/>
              <a:ea typeface="Nunito"/>
              <a:cs typeface="Nunito"/>
              <a:sym typeface="Nunito"/>
            </a:endParaRPr>
          </a:p>
          <a:p>
            <a:pPr indent="-323850" lvl="1" marL="914400" rtl="0" algn="l">
              <a:lnSpc>
                <a:spcPct val="115000"/>
              </a:lnSpc>
              <a:spcBef>
                <a:spcPts val="1000"/>
              </a:spcBef>
              <a:spcAft>
                <a:spcPts val="0"/>
              </a:spcAft>
              <a:buClr>
                <a:srgbClr val="222222"/>
              </a:buClr>
              <a:buSzPts val="1500"/>
              <a:buFont typeface="Nunito"/>
              <a:buAutoNum type="alphaLcPeriod"/>
            </a:pPr>
            <a:r>
              <a:rPr lang="en-US" sz="1500">
                <a:solidFill>
                  <a:srgbClr val="222222"/>
                </a:solidFill>
                <a:highlight>
                  <a:srgbClr val="FFFFFF"/>
                </a:highlight>
                <a:latin typeface="Nunito"/>
                <a:ea typeface="Nunito"/>
                <a:cs typeface="Nunito"/>
                <a:sym typeface="Nunito"/>
              </a:rPr>
              <a:t>If automated, what are the rules?</a:t>
            </a:r>
            <a:endParaRPr sz="1500">
              <a:solidFill>
                <a:srgbClr val="222222"/>
              </a:solidFill>
              <a:highlight>
                <a:srgbClr val="FFFFFF"/>
              </a:highlight>
              <a:latin typeface="Nunito"/>
              <a:ea typeface="Nunito"/>
              <a:cs typeface="Nunito"/>
              <a:sym typeface="Nunito"/>
            </a:endParaRPr>
          </a:p>
          <a:p>
            <a:pPr indent="-323850" lvl="1" marL="914400" rtl="0" algn="l">
              <a:lnSpc>
                <a:spcPct val="115000"/>
              </a:lnSpc>
              <a:spcBef>
                <a:spcPts val="1000"/>
              </a:spcBef>
              <a:spcAft>
                <a:spcPts val="0"/>
              </a:spcAft>
              <a:buClr>
                <a:srgbClr val="222222"/>
              </a:buClr>
              <a:buSzPts val="1500"/>
              <a:buFont typeface="Nunito"/>
              <a:buAutoNum type="alphaLcPeriod"/>
            </a:pPr>
            <a:r>
              <a:rPr lang="en-US" sz="1500">
                <a:solidFill>
                  <a:srgbClr val="222222"/>
                </a:solidFill>
                <a:highlight>
                  <a:srgbClr val="FFFFFF"/>
                </a:highlight>
                <a:latin typeface="Nunito"/>
                <a:ea typeface="Nunito"/>
                <a:cs typeface="Nunito"/>
                <a:sym typeface="Nunito"/>
              </a:rPr>
              <a:t>If manual, who should have permission to change which statuses?</a:t>
            </a:r>
            <a:endParaRPr sz="1500">
              <a:solidFill>
                <a:srgbClr val="222222"/>
              </a:solidFill>
              <a:highlight>
                <a:srgbClr val="FFFFFF"/>
              </a:highlight>
              <a:latin typeface="Nunito"/>
              <a:ea typeface="Nunito"/>
              <a:cs typeface="Nunito"/>
              <a:sym typeface="Nunito"/>
            </a:endParaRPr>
          </a:p>
          <a:p>
            <a:pPr indent="-323850" lvl="0" marL="457200" rtl="0" algn="l">
              <a:lnSpc>
                <a:spcPct val="115000"/>
              </a:lnSpc>
              <a:spcBef>
                <a:spcPts val="1000"/>
              </a:spcBef>
              <a:spcAft>
                <a:spcPts val="0"/>
              </a:spcAft>
              <a:buClr>
                <a:srgbClr val="222222"/>
              </a:buClr>
              <a:buSzPts val="1500"/>
              <a:buFont typeface="Arial"/>
              <a:buChar char="●"/>
            </a:pPr>
            <a:r>
              <a:rPr b="1" lang="en-US" sz="1500">
                <a:solidFill>
                  <a:srgbClr val="222222"/>
                </a:solidFill>
                <a:highlight>
                  <a:srgbClr val="FFFFFF"/>
                </a:highlight>
              </a:rPr>
              <a:t>User Updates: </a:t>
            </a:r>
            <a:r>
              <a:rPr lang="en-US" sz="1500">
                <a:solidFill>
                  <a:srgbClr val="222222"/>
                </a:solidFill>
                <a:highlight>
                  <a:srgbClr val="FFFFFF"/>
                </a:highlight>
              </a:rPr>
              <a:t>How should we inform users about status changes? Who should be informed about which items?</a:t>
            </a:r>
            <a:endParaRPr sz="1500">
              <a:solidFill>
                <a:srgbClr val="222222"/>
              </a:solidFill>
              <a:highlight>
                <a:srgbClr val="FFFFFF"/>
              </a:highlight>
            </a:endParaRPr>
          </a:p>
          <a:p>
            <a:pPr indent="-323850" lvl="1" marL="914400" rtl="0" algn="l">
              <a:lnSpc>
                <a:spcPct val="115000"/>
              </a:lnSpc>
              <a:spcBef>
                <a:spcPts val="1000"/>
              </a:spcBef>
              <a:spcAft>
                <a:spcPts val="0"/>
              </a:spcAft>
              <a:buClr>
                <a:srgbClr val="222222"/>
              </a:buClr>
              <a:buSzPts val="1500"/>
              <a:buFont typeface="Nunito"/>
              <a:buAutoNum type="alphaLcPeriod"/>
            </a:pPr>
            <a:r>
              <a:rPr lang="en-US" sz="1500">
                <a:solidFill>
                  <a:srgbClr val="222222"/>
                </a:solidFill>
                <a:highlight>
                  <a:srgbClr val="FFFFFF"/>
                </a:highlight>
                <a:latin typeface="Nunito"/>
                <a:ea typeface="Nunito"/>
                <a:cs typeface="Nunito"/>
                <a:sym typeface="Nunito"/>
              </a:rPr>
              <a:t>Email? Tableau? Other? </a:t>
            </a:r>
            <a:endParaRPr sz="1500">
              <a:solidFill>
                <a:srgbClr val="222222"/>
              </a:solidFill>
              <a:highlight>
                <a:srgbClr val="FFFFFF"/>
              </a:highlight>
              <a:latin typeface="Nunito"/>
              <a:ea typeface="Nunito"/>
              <a:cs typeface="Nunito"/>
              <a:sym typeface="Nunito"/>
            </a:endParaRPr>
          </a:p>
          <a:p>
            <a:pPr indent="-323850" lvl="0" marL="457200" rtl="0" algn="l">
              <a:lnSpc>
                <a:spcPct val="115000"/>
              </a:lnSpc>
              <a:spcBef>
                <a:spcPts val="1000"/>
              </a:spcBef>
              <a:spcAft>
                <a:spcPts val="0"/>
              </a:spcAft>
              <a:buClr>
                <a:srgbClr val="222222"/>
              </a:buClr>
              <a:buSzPts val="1500"/>
              <a:buFont typeface="Arial"/>
              <a:buChar char="●"/>
            </a:pPr>
            <a:r>
              <a:rPr b="1" lang="en-US" sz="1500">
                <a:solidFill>
                  <a:srgbClr val="222222"/>
                </a:solidFill>
                <a:highlight>
                  <a:srgbClr val="FFFFFF"/>
                </a:highlight>
              </a:rPr>
              <a:t>Adjacencies: </a:t>
            </a:r>
            <a:r>
              <a:rPr lang="en-US" sz="1500">
                <a:solidFill>
                  <a:srgbClr val="222222"/>
                </a:solidFill>
                <a:highlight>
                  <a:srgbClr val="FFFFFF"/>
                </a:highlight>
              </a:rPr>
              <a:t>What other existing processes touch these steps (eg, fuel planning?)</a:t>
            </a:r>
            <a:endParaRPr sz="1500">
              <a:solidFill>
                <a:srgbClr val="222222"/>
              </a:solidFill>
              <a:highlight>
                <a:srgbClr val="FFFFFF"/>
              </a:highlight>
            </a:endParaRPr>
          </a:p>
          <a:p>
            <a:pPr indent="-323850" lvl="0" marL="457200" rtl="0" algn="l">
              <a:lnSpc>
                <a:spcPct val="115000"/>
              </a:lnSpc>
              <a:spcBef>
                <a:spcPts val="1000"/>
              </a:spcBef>
              <a:spcAft>
                <a:spcPts val="0"/>
              </a:spcAft>
              <a:buClr>
                <a:srgbClr val="222222"/>
              </a:buClr>
              <a:buSzPts val="1500"/>
              <a:buFont typeface="Arial"/>
              <a:buChar char="●"/>
            </a:pPr>
            <a:r>
              <a:rPr lang="en-US" sz="1500">
                <a:solidFill>
                  <a:srgbClr val="222222"/>
                </a:solidFill>
                <a:highlight>
                  <a:srgbClr val="FFFFFF"/>
                </a:highlight>
              </a:rPr>
              <a:t>Resolve open questions and feedback on terminology.</a:t>
            </a:r>
            <a:endParaRPr sz="1500">
              <a:solidFill>
                <a:srgbClr val="222222"/>
              </a:solidFill>
              <a:highlight>
                <a:srgbClr val="FFFFFF"/>
              </a:highlight>
            </a:endParaRPr>
          </a:p>
          <a:p>
            <a:pPr indent="0" lvl="0" marL="0" rtl="0" algn="l">
              <a:spcBef>
                <a:spcPts val="1000"/>
              </a:spcBef>
              <a:spcAft>
                <a:spcPts val="0"/>
              </a:spcAft>
              <a:buNone/>
            </a:pPr>
            <a:r>
              <a:t/>
            </a:r>
            <a:endParaRPr sz="1500">
              <a:solidFill>
                <a:srgbClr val="222222"/>
              </a:solidFill>
              <a:highlight>
                <a:srgbClr val="FFFFFF"/>
              </a:highlight>
            </a:endParaRPr>
          </a:p>
          <a:p>
            <a:pPr indent="0" lvl="0" marL="0" rtl="0" algn="l">
              <a:spcBef>
                <a:spcPts val="1000"/>
              </a:spcBef>
              <a:spcAft>
                <a:spcPts val="0"/>
              </a:spcAft>
              <a:buNone/>
            </a:pPr>
            <a:r>
              <a:t/>
            </a:r>
            <a:endParaRPr sz="1500"/>
          </a:p>
          <a:p>
            <a:pPr indent="0" lvl="0" marL="0" rtl="0" algn="l">
              <a:spcBef>
                <a:spcPts val="1000"/>
              </a:spcBef>
              <a:spcAft>
                <a:spcPts val="1000"/>
              </a:spcAft>
              <a:buNone/>
            </a:pPr>
            <a:r>
              <a:t/>
            </a:r>
            <a:endParaRPr sz="1500"/>
          </a:p>
        </p:txBody>
      </p:sp>
      <p:sp>
        <p:nvSpPr>
          <p:cNvPr id="245" name="Google Shape;245;p26"/>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pic>
        <p:nvPicPr>
          <p:cNvPr id="250" name="Google Shape;250;p27"/>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251" name="Google Shape;251;p27"/>
          <p:cNvSpPr txBox="1"/>
          <p:nvPr>
            <p:ph type="title"/>
          </p:nvPr>
        </p:nvSpPr>
        <p:spPr>
          <a:xfrm>
            <a:off x="1200150" y="91443"/>
            <a:ext cx="10533000" cy="783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SzPts val="1100"/>
              <a:buNone/>
            </a:pPr>
            <a:r>
              <a:rPr lang="en-US"/>
              <a:t>How to use the pre-read materials </a:t>
            </a:r>
            <a:endParaRPr/>
          </a:p>
        </p:txBody>
      </p:sp>
      <p:sp>
        <p:nvSpPr>
          <p:cNvPr id="252" name="Google Shape;252;p27"/>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
        <p:nvSpPr>
          <p:cNvPr id="253" name="Google Shape;253;p27"/>
          <p:cNvSpPr/>
          <p:nvPr/>
        </p:nvSpPr>
        <p:spPr>
          <a:xfrm>
            <a:off x="403025" y="1367975"/>
            <a:ext cx="3311100" cy="1870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27"/>
          <p:cNvSpPr/>
          <p:nvPr/>
        </p:nvSpPr>
        <p:spPr>
          <a:xfrm>
            <a:off x="4350675" y="1367975"/>
            <a:ext cx="3311100" cy="1870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27"/>
          <p:cNvSpPr/>
          <p:nvPr/>
        </p:nvSpPr>
        <p:spPr>
          <a:xfrm>
            <a:off x="8298350" y="1367975"/>
            <a:ext cx="3311100" cy="1870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27"/>
          <p:cNvSpPr txBox="1"/>
          <p:nvPr/>
        </p:nvSpPr>
        <p:spPr>
          <a:xfrm>
            <a:off x="422175" y="3607150"/>
            <a:ext cx="3311100" cy="178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US" sz="1500">
                <a:solidFill>
                  <a:schemeClr val="dk1"/>
                </a:solidFill>
                <a:latin typeface="Nunito"/>
                <a:ea typeface="Nunito"/>
                <a:cs typeface="Nunito"/>
                <a:sym typeface="Nunito"/>
              </a:rPr>
              <a:t>We linked the various subprocesses for onboarding and offboarding.</a:t>
            </a:r>
            <a:endParaRPr sz="1500">
              <a:solidFill>
                <a:schemeClr val="dk1"/>
              </a:solidFill>
              <a:latin typeface="Nunito"/>
              <a:ea typeface="Nunito"/>
              <a:cs typeface="Nunito"/>
              <a:sym typeface="Nunito"/>
            </a:endParaRPr>
          </a:p>
          <a:p>
            <a:pPr indent="0" lvl="0" marL="0" marR="0" rtl="0" algn="l">
              <a:lnSpc>
                <a:spcPct val="100000"/>
              </a:lnSpc>
              <a:spcBef>
                <a:spcPts val="1000"/>
              </a:spcBef>
              <a:spcAft>
                <a:spcPts val="0"/>
              </a:spcAft>
              <a:buNone/>
            </a:pPr>
            <a:r>
              <a:rPr lang="en-US" sz="1500">
                <a:solidFill>
                  <a:schemeClr val="dk1"/>
                </a:solidFill>
                <a:latin typeface="Nunito"/>
                <a:ea typeface="Nunito"/>
                <a:cs typeface="Nunito"/>
                <a:sym typeface="Nunito"/>
              </a:rPr>
              <a:t>Followed by </a:t>
            </a:r>
            <a:r>
              <a:rPr lang="en-US" sz="1500">
                <a:solidFill>
                  <a:schemeClr val="dk1"/>
                </a:solidFill>
                <a:latin typeface="Nunito"/>
                <a:ea typeface="Nunito"/>
                <a:cs typeface="Nunito"/>
                <a:sym typeface="Nunito"/>
              </a:rPr>
              <a:t>separating out MVP vs later processes for </a:t>
            </a:r>
            <a:r>
              <a:rPr lang="en-US" sz="1500" u="sng">
                <a:solidFill>
                  <a:schemeClr val="hlink"/>
                </a:solidFill>
                <a:latin typeface="Nunito"/>
                <a:ea typeface="Nunito"/>
                <a:cs typeface="Nunito"/>
                <a:sym typeface="Nunito"/>
                <a:hlinkClick r:id="rId4"/>
              </a:rPr>
              <a:t>onboarding</a:t>
            </a:r>
            <a:r>
              <a:rPr lang="en-US" sz="1500">
                <a:solidFill>
                  <a:schemeClr val="dk1"/>
                </a:solidFill>
                <a:latin typeface="Nunito"/>
                <a:ea typeface="Nunito"/>
                <a:cs typeface="Nunito"/>
                <a:sym typeface="Nunito"/>
              </a:rPr>
              <a:t> and </a:t>
            </a:r>
            <a:r>
              <a:rPr lang="en-US" sz="1500" u="sng">
                <a:solidFill>
                  <a:schemeClr val="hlink"/>
                </a:solidFill>
                <a:latin typeface="Nunito"/>
                <a:ea typeface="Nunito"/>
                <a:cs typeface="Nunito"/>
                <a:sym typeface="Nunito"/>
                <a:hlinkClick r:id="rId5"/>
              </a:rPr>
              <a:t>offboarding</a:t>
            </a:r>
            <a:r>
              <a:rPr lang="en-US" sz="1500">
                <a:solidFill>
                  <a:schemeClr val="dk1"/>
                </a:solidFill>
                <a:latin typeface="Nunito"/>
                <a:ea typeface="Nunito"/>
                <a:cs typeface="Nunito"/>
                <a:sym typeface="Nunito"/>
              </a:rPr>
              <a:t>. </a:t>
            </a:r>
            <a:endParaRPr sz="1500">
              <a:solidFill>
                <a:schemeClr val="dk1"/>
              </a:solidFill>
              <a:latin typeface="Nunito"/>
              <a:ea typeface="Nunito"/>
              <a:cs typeface="Nunito"/>
              <a:sym typeface="Nunito"/>
            </a:endParaRPr>
          </a:p>
          <a:p>
            <a:pPr indent="0" lvl="0" marL="0" rtl="0" algn="l">
              <a:lnSpc>
                <a:spcPct val="120000"/>
              </a:lnSpc>
              <a:spcBef>
                <a:spcPts val="1000"/>
              </a:spcBef>
              <a:spcAft>
                <a:spcPts val="0"/>
              </a:spcAft>
              <a:buClr>
                <a:schemeClr val="dk1"/>
              </a:buClr>
              <a:buSzPts val="1100"/>
              <a:buFont typeface="Arial"/>
              <a:buNone/>
            </a:pPr>
            <a:r>
              <a:t/>
            </a:r>
            <a:endParaRPr sz="100">
              <a:latin typeface="Nunito SemiBold"/>
              <a:ea typeface="Nunito SemiBold"/>
              <a:cs typeface="Nunito SemiBold"/>
              <a:sym typeface="Nunito SemiBold"/>
            </a:endParaRPr>
          </a:p>
        </p:txBody>
      </p:sp>
      <p:sp>
        <p:nvSpPr>
          <p:cNvPr id="257" name="Google Shape;257;p27"/>
          <p:cNvSpPr txBox="1"/>
          <p:nvPr/>
        </p:nvSpPr>
        <p:spPr>
          <a:xfrm>
            <a:off x="4350675" y="3607150"/>
            <a:ext cx="3311100" cy="178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500">
                <a:solidFill>
                  <a:schemeClr val="dk1"/>
                </a:solidFill>
                <a:latin typeface="Nunito SemiBold"/>
                <a:ea typeface="Nunito SemiBold"/>
                <a:cs typeface="Nunito SemiBold"/>
                <a:sym typeface="Nunito SemiBold"/>
              </a:rPr>
              <a:t>The next level of detail on the status and RACI tab includes:</a:t>
            </a:r>
            <a:endParaRPr sz="1500">
              <a:solidFill>
                <a:schemeClr val="dk1"/>
              </a:solidFill>
              <a:latin typeface="Nunito SemiBold"/>
              <a:ea typeface="Nunito SemiBold"/>
              <a:cs typeface="Nunito SemiBold"/>
              <a:sym typeface="Nunito SemiBold"/>
            </a:endParaRPr>
          </a:p>
          <a:p>
            <a:pPr indent="-323850" lvl="0" marL="457200" rtl="0" algn="l">
              <a:spcBef>
                <a:spcPts val="1000"/>
              </a:spcBef>
              <a:spcAft>
                <a:spcPts val="0"/>
              </a:spcAft>
              <a:buClr>
                <a:schemeClr val="dk1"/>
              </a:buClr>
              <a:buSzPts val="1500"/>
              <a:buFont typeface="Nunito SemiBold"/>
              <a:buChar char="-"/>
            </a:pPr>
            <a:r>
              <a:rPr lang="en-US" sz="1500">
                <a:solidFill>
                  <a:schemeClr val="dk1"/>
                </a:solidFill>
                <a:latin typeface="Nunito SemiBold"/>
                <a:ea typeface="Nunito SemiBold"/>
                <a:cs typeface="Nunito SemiBold"/>
                <a:sym typeface="Nunito SemiBold"/>
              </a:rPr>
              <a:t>Different statuses</a:t>
            </a:r>
            <a:endParaRPr sz="1500">
              <a:solidFill>
                <a:schemeClr val="dk1"/>
              </a:solidFill>
              <a:latin typeface="Nunito SemiBold"/>
              <a:ea typeface="Nunito SemiBold"/>
              <a:cs typeface="Nunito SemiBold"/>
              <a:sym typeface="Nunito SemiBold"/>
            </a:endParaRPr>
          </a:p>
          <a:p>
            <a:pPr indent="-323850" lvl="0" marL="457200" rtl="0" algn="l">
              <a:spcBef>
                <a:spcPts val="0"/>
              </a:spcBef>
              <a:spcAft>
                <a:spcPts val="0"/>
              </a:spcAft>
              <a:buClr>
                <a:schemeClr val="dk1"/>
              </a:buClr>
              <a:buSzPts val="1500"/>
              <a:buFont typeface="Nunito SemiBold"/>
              <a:buChar char="-"/>
            </a:pPr>
            <a:r>
              <a:rPr lang="en-US" sz="1500">
                <a:solidFill>
                  <a:schemeClr val="dk1"/>
                </a:solidFill>
                <a:latin typeface="Nunito SemiBold"/>
                <a:ea typeface="Nunito SemiBold"/>
                <a:cs typeface="Nunito SemiBold"/>
                <a:sym typeface="Nunito SemiBold"/>
              </a:rPr>
              <a:t>Triggers for status change</a:t>
            </a:r>
            <a:endParaRPr sz="1500">
              <a:solidFill>
                <a:schemeClr val="dk1"/>
              </a:solidFill>
              <a:latin typeface="Nunito SemiBold"/>
              <a:ea typeface="Nunito SemiBold"/>
              <a:cs typeface="Nunito SemiBold"/>
              <a:sym typeface="Nunito SemiBold"/>
            </a:endParaRPr>
          </a:p>
          <a:p>
            <a:pPr indent="-323850" lvl="0" marL="457200" rtl="0" algn="l">
              <a:spcBef>
                <a:spcPts val="0"/>
              </a:spcBef>
              <a:spcAft>
                <a:spcPts val="0"/>
              </a:spcAft>
              <a:buClr>
                <a:schemeClr val="dk1"/>
              </a:buClr>
              <a:buSzPts val="1500"/>
              <a:buFont typeface="Nunito SemiBold"/>
              <a:buChar char="-"/>
            </a:pPr>
            <a:r>
              <a:rPr lang="en-US" sz="1500">
                <a:solidFill>
                  <a:schemeClr val="dk1"/>
                </a:solidFill>
                <a:latin typeface="Nunito SemiBold"/>
                <a:ea typeface="Nunito SemiBold"/>
                <a:cs typeface="Nunito SemiBold"/>
                <a:sym typeface="Nunito SemiBold"/>
              </a:rPr>
              <a:t>Teams / Individuals involved</a:t>
            </a:r>
            <a:endParaRPr sz="1500">
              <a:solidFill>
                <a:schemeClr val="dk1"/>
              </a:solidFill>
              <a:latin typeface="Nunito SemiBold"/>
              <a:ea typeface="Nunito SemiBold"/>
              <a:cs typeface="Nunito SemiBold"/>
              <a:sym typeface="Nunito SemiBold"/>
            </a:endParaRPr>
          </a:p>
          <a:p>
            <a:pPr indent="-323850" lvl="0" marL="457200" rtl="0" algn="l">
              <a:spcBef>
                <a:spcPts val="0"/>
              </a:spcBef>
              <a:spcAft>
                <a:spcPts val="0"/>
              </a:spcAft>
              <a:buClr>
                <a:schemeClr val="dk1"/>
              </a:buClr>
              <a:buSzPts val="1500"/>
              <a:buFont typeface="Nunito SemiBold"/>
              <a:buChar char="-"/>
            </a:pPr>
            <a:r>
              <a:rPr lang="en-US" sz="1500">
                <a:solidFill>
                  <a:schemeClr val="dk1"/>
                </a:solidFill>
                <a:latin typeface="Nunito SemiBold"/>
                <a:ea typeface="Nunito SemiBold"/>
                <a:cs typeface="Nunito SemiBold"/>
                <a:sym typeface="Nunito SemiBold"/>
              </a:rPr>
              <a:t>Open questions for resolution</a:t>
            </a:r>
            <a:endParaRPr sz="1500">
              <a:solidFill>
                <a:schemeClr val="dk1"/>
              </a:solidFill>
              <a:latin typeface="Nunito SemiBold"/>
              <a:ea typeface="Nunito SemiBold"/>
              <a:cs typeface="Nunito SemiBold"/>
              <a:sym typeface="Nunito SemiBold"/>
            </a:endParaRPr>
          </a:p>
        </p:txBody>
      </p:sp>
      <p:sp>
        <p:nvSpPr>
          <p:cNvPr id="258" name="Google Shape;258;p27"/>
          <p:cNvSpPr txBox="1"/>
          <p:nvPr/>
        </p:nvSpPr>
        <p:spPr>
          <a:xfrm>
            <a:off x="8279175" y="3607150"/>
            <a:ext cx="3311100" cy="397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500">
                <a:latin typeface="Nunito SemiBold"/>
                <a:ea typeface="Nunito SemiBold"/>
                <a:cs typeface="Nunito SemiBold"/>
                <a:sym typeface="Nunito SemiBold"/>
              </a:rPr>
              <a:t>On slides 11 and 12 we have included a high level overview of the to be process which can be used alongside the google sheet. </a:t>
            </a:r>
            <a:endParaRPr sz="1500">
              <a:latin typeface="Nunito SemiBold"/>
              <a:ea typeface="Nunito SemiBold"/>
              <a:cs typeface="Nunito SemiBold"/>
              <a:sym typeface="Nunito SemiBold"/>
            </a:endParaRPr>
          </a:p>
          <a:p>
            <a:pPr indent="0" lvl="0" marL="0" rtl="0" algn="l">
              <a:spcBef>
                <a:spcPts val="1000"/>
              </a:spcBef>
              <a:spcAft>
                <a:spcPts val="1000"/>
              </a:spcAft>
              <a:buNone/>
            </a:pPr>
            <a:r>
              <a:rPr lang="en-US" sz="1500">
                <a:latin typeface="Nunito SemiBold"/>
                <a:ea typeface="Nunito SemiBold"/>
                <a:cs typeface="Nunito SemiBold"/>
                <a:sym typeface="Nunito SemiBold"/>
              </a:rPr>
              <a:t>As onboarding is a more detailed flow we have created an extended version of the process flow </a:t>
            </a:r>
            <a:r>
              <a:rPr lang="en-US" sz="1500" u="sng">
                <a:solidFill>
                  <a:schemeClr val="hlink"/>
                </a:solidFill>
                <a:latin typeface="Nunito SemiBold"/>
                <a:ea typeface="Nunito SemiBold"/>
                <a:cs typeface="Nunito SemiBold"/>
                <a:sym typeface="Nunito SemiBold"/>
                <a:hlinkClick r:id="rId6"/>
              </a:rPr>
              <a:t>here</a:t>
            </a:r>
            <a:r>
              <a:rPr lang="en-US" sz="1500">
                <a:latin typeface="Nunito SemiBold"/>
                <a:ea typeface="Nunito SemiBold"/>
                <a:cs typeface="Nunito SemiBold"/>
                <a:sym typeface="Nunito SemiBold"/>
              </a:rPr>
              <a:t>.</a:t>
            </a:r>
            <a:endParaRPr sz="1500">
              <a:latin typeface="Nunito SemiBold"/>
              <a:ea typeface="Nunito SemiBold"/>
              <a:cs typeface="Nunito SemiBold"/>
              <a:sym typeface="Nunito SemiBold"/>
            </a:endParaRPr>
          </a:p>
        </p:txBody>
      </p:sp>
      <p:pic>
        <p:nvPicPr>
          <p:cNvPr id="259" name="Google Shape;259;p27"/>
          <p:cNvPicPr preferRelativeResize="0"/>
          <p:nvPr/>
        </p:nvPicPr>
        <p:blipFill rotWithShape="1">
          <a:blip r:embed="rId7">
            <a:alphaModFix/>
          </a:blip>
          <a:srcRect b="0" l="0" r="17225" t="0"/>
          <a:stretch/>
        </p:blipFill>
        <p:spPr>
          <a:xfrm>
            <a:off x="403025" y="1350550"/>
            <a:ext cx="3311102" cy="1870199"/>
          </a:xfrm>
          <a:prstGeom prst="rect">
            <a:avLst/>
          </a:prstGeom>
          <a:noFill/>
          <a:ln>
            <a:noFill/>
          </a:ln>
        </p:spPr>
      </p:pic>
      <p:pic>
        <p:nvPicPr>
          <p:cNvPr id="260" name="Google Shape;260;p27"/>
          <p:cNvPicPr preferRelativeResize="0"/>
          <p:nvPr/>
        </p:nvPicPr>
        <p:blipFill rotWithShape="1">
          <a:blip r:embed="rId8">
            <a:alphaModFix/>
          </a:blip>
          <a:srcRect b="0" l="0" r="35115" t="0"/>
          <a:stretch/>
        </p:blipFill>
        <p:spPr>
          <a:xfrm>
            <a:off x="4350675" y="1367975"/>
            <a:ext cx="3554924" cy="1870201"/>
          </a:xfrm>
          <a:prstGeom prst="rect">
            <a:avLst/>
          </a:prstGeom>
          <a:noFill/>
          <a:ln>
            <a:noFill/>
          </a:ln>
        </p:spPr>
      </p:pic>
      <p:pic>
        <p:nvPicPr>
          <p:cNvPr id="261" name="Google Shape;261;p27"/>
          <p:cNvPicPr preferRelativeResize="0"/>
          <p:nvPr/>
        </p:nvPicPr>
        <p:blipFill rotWithShape="1">
          <a:blip r:embed="rId9">
            <a:alphaModFix/>
          </a:blip>
          <a:srcRect b="0" l="0" r="7552" t="0"/>
          <a:stretch/>
        </p:blipFill>
        <p:spPr>
          <a:xfrm>
            <a:off x="8298325" y="1367975"/>
            <a:ext cx="3311099" cy="187020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KOKO Corporate Layout (2019)">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